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4"/>
    <p:sldMasterId id="2147483704" r:id="rId5"/>
  </p:sldMasterIdLst>
  <p:notesMasterIdLst>
    <p:notesMasterId r:id="rId20"/>
  </p:notesMasterIdLst>
  <p:handoutMasterIdLst>
    <p:handoutMasterId r:id="rId21"/>
  </p:handoutMasterIdLst>
  <p:sldIdLst>
    <p:sldId id="283" r:id="rId6"/>
    <p:sldId id="264" r:id="rId7"/>
    <p:sldId id="303" r:id="rId8"/>
    <p:sldId id="304" r:id="rId9"/>
    <p:sldId id="299" r:id="rId10"/>
    <p:sldId id="305" r:id="rId11"/>
    <p:sldId id="306" r:id="rId12"/>
    <p:sldId id="307" r:id="rId13"/>
    <p:sldId id="308" r:id="rId14"/>
    <p:sldId id="309" r:id="rId15"/>
    <p:sldId id="301" r:id="rId16"/>
    <p:sldId id="302" r:id="rId17"/>
    <p:sldId id="267" r:id="rId18"/>
    <p:sldId id="263"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68" roundtripDataSignature="AMtx7mgiEQzM15yImlSdMhu3IxpNo6DnMw=="/>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12121"/>
    <a:srgbClr val="29183C"/>
    <a:srgbClr val="43285D"/>
    <a:srgbClr val="43275D"/>
    <a:srgbClr val="EDEDED"/>
    <a:srgbClr val="584E6A"/>
    <a:srgbClr val="C7A400"/>
    <a:srgbClr val="8B7FA1"/>
    <a:srgbClr val="5E5E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B76B2A-3EC8-47CF-B915-3370A2156534}" v="31" dt="2025-04-25T18:02:12.7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26"/>
    <p:restoredTop sz="94719"/>
  </p:normalViewPr>
  <p:slideViewPr>
    <p:cSldViewPr snapToGrid="0">
      <p:cViewPr varScale="1">
        <p:scale>
          <a:sx n="106" d="100"/>
          <a:sy n="106" d="100"/>
        </p:scale>
        <p:origin x="546"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p:scale>
          <a:sx n="1" d="2"/>
          <a:sy n="1" d="2"/>
        </p:scale>
        <p:origin x="5136" y="21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72"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68" Type="http://customschemas.google.com/relationships/presentationmetadata" Target="meta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7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7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slide" Target="slides/slide14.xml"/><Relationship Id="rId73"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6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ntrone, Christopher (HEALTH)" userId="013bd828-4db3-41a4-8985-7dfbba8a04b7" providerId="ADAL" clId="{C5B76B2A-3EC8-47CF-B915-3370A2156534}"/>
    <pc:docChg chg="undo custSel addSld delSld modSld sldOrd">
      <pc:chgData name="D'Entrone, Christopher (HEALTH)" userId="013bd828-4db3-41a4-8985-7dfbba8a04b7" providerId="ADAL" clId="{C5B76B2A-3EC8-47CF-B915-3370A2156534}" dt="2025-04-25T18:30:46.713" v="3751" actId="20577"/>
      <pc:docMkLst>
        <pc:docMk/>
      </pc:docMkLst>
      <pc:sldChg chg="del">
        <pc:chgData name="D'Entrone, Christopher (HEALTH)" userId="013bd828-4db3-41a4-8985-7dfbba8a04b7" providerId="ADAL" clId="{C5B76B2A-3EC8-47CF-B915-3370A2156534}" dt="2025-04-25T14:09:16.468" v="57" actId="47"/>
        <pc:sldMkLst>
          <pc:docMk/>
          <pc:sldMk cId="2434034988" sldId="259"/>
        </pc:sldMkLst>
      </pc:sldChg>
      <pc:sldChg chg="modSp mod">
        <pc:chgData name="D'Entrone, Christopher (HEALTH)" userId="013bd828-4db3-41a4-8985-7dfbba8a04b7" providerId="ADAL" clId="{C5B76B2A-3EC8-47CF-B915-3370A2156534}" dt="2025-04-25T14:37:34.684" v="441" actId="20577"/>
        <pc:sldMkLst>
          <pc:docMk/>
          <pc:sldMk cId="2983042950" sldId="264"/>
        </pc:sldMkLst>
        <pc:spChg chg="mod">
          <ac:chgData name="D'Entrone, Christopher (HEALTH)" userId="013bd828-4db3-41a4-8985-7dfbba8a04b7" providerId="ADAL" clId="{C5B76B2A-3EC8-47CF-B915-3370A2156534}" dt="2025-04-25T14:37:34.684" v="441" actId="20577"/>
          <ac:spMkLst>
            <pc:docMk/>
            <pc:sldMk cId="2983042950" sldId="264"/>
            <ac:spMk id="2" creationId="{53F1EFFB-F96D-1940-664B-706200AA2BAF}"/>
          </ac:spMkLst>
        </pc:spChg>
        <pc:spChg chg="mod">
          <ac:chgData name="D'Entrone, Christopher (HEALTH)" userId="013bd828-4db3-41a4-8985-7dfbba8a04b7" providerId="ADAL" clId="{C5B76B2A-3EC8-47CF-B915-3370A2156534}" dt="2025-04-25T14:09:50.319" v="98" actId="20577"/>
          <ac:spMkLst>
            <pc:docMk/>
            <pc:sldMk cId="2983042950" sldId="264"/>
            <ac:spMk id="3" creationId="{EB72B4DA-D359-15EC-8405-E34315BA8C35}"/>
          </ac:spMkLst>
        </pc:spChg>
      </pc:sldChg>
      <pc:sldChg chg="modSp mod ord">
        <pc:chgData name="D'Entrone, Christopher (HEALTH)" userId="013bd828-4db3-41a4-8985-7dfbba8a04b7" providerId="ADAL" clId="{C5B76B2A-3EC8-47CF-B915-3370A2156534}" dt="2025-04-25T18:03:27.099" v="3174" actId="20577"/>
        <pc:sldMkLst>
          <pc:docMk/>
          <pc:sldMk cId="4087849850" sldId="267"/>
        </pc:sldMkLst>
        <pc:spChg chg="mod">
          <ac:chgData name="D'Entrone, Christopher (HEALTH)" userId="013bd828-4db3-41a4-8985-7dfbba8a04b7" providerId="ADAL" clId="{C5B76B2A-3EC8-47CF-B915-3370A2156534}" dt="2025-04-25T18:03:27.099" v="3174" actId="20577"/>
          <ac:spMkLst>
            <pc:docMk/>
            <pc:sldMk cId="4087849850" sldId="267"/>
            <ac:spMk id="2" creationId="{83C9A252-F9DC-9AEF-0834-FD52C6BE29B5}"/>
          </ac:spMkLst>
        </pc:spChg>
      </pc:sldChg>
      <pc:sldChg chg="addSp modSp del mod ord">
        <pc:chgData name="D'Entrone, Christopher (HEALTH)" userId="013bd828-4db3-41a4-8985-7dfbba8a04b7" providerId="ADAL" clId="{C5B76B2A-3EC8-47CF-B915-3370A2156534}" dt="2025-04-25T16:40:57.089" v="1915" actId="2696"/>
        <pc:sldMkLst>
          <pc:docMk/>
          <pc:sldMk cId="3936000339" sldId="268"/>
        </pc:sldMkLst>
        <pc:spChg chg="mod">
          <ac:chgData name="D'Entrone, Christopher (HEALTH)" userId="013bd828-4db3-41a4-8985-7dfbba8a04b7" providerId="ADAL" clId="{C5B76B2A-3EC8-47CF-B915-3370A2156534}" dt="2025-04-25T15:54:37.546" v="1900" actId="20577"/>
          <ac:spMkLst>
            <pc:docMk/>
            <pc:sldMk cId="3936000339" sldId="268"/>
            <ac:spMk id="2" creationId="{98A861DC-77BB-BD53-DB4B-DCAF39DDFD6D}"/>
          </ac:spMkLst>
        </pc:spChg>
        <pc:spChg chg="add mod">
          <ac:chgData name="D'Entrone, Christopher (HEALTH)" userId="013bd828-4db3-41a4-8985-7dfbba8a04b7" providerId="ADAL" clId="{C5B76B2A-3EC8-47CF-B915-3370A2156534}" dt="2025-04-25T15:53:11.663" v="1856" actId="1076"/>
          <ac:spMkLst>
            <pc:docMk/>
            <pc:sldMk cId="3936000339" sldId="268"/>
            <ac:spMk id="9" creationId="{6DB281FA-F4A9-7136-C134-DC3192021694}"/>
          </ac:spMkLst>
        </pc:spChg>
        <pc:picChg chg="add mod">
          <ac:chgData name="D'Entrone, Christopher (HEALTH)" userId="013bd828-4db3-41a4-8985-7dfbba8a04b7" providerId="ADAL" clId="{C5B76B2A-3EC8-47CF-B915-3370A2156534}" dt="2025-04-25T15:02:46.375" v="1327" actId="931"/>
          <ac:picMkLst>
            <pc:docMk/>
            <pc:sldMk cId="3936000339" sldId="268"/>
            <ac:picMk id="4" creationId="{59B1F152-9AE8-F460-0F2B-2AC2205A3480}"/>
          </ac:picMkLst>
        </pc:picChg>
        <pc:picChg chg="add mod">
          <ac:chgData name="D'Entrone, Christopher (HEALTH)" userId="013bd828-4db3-41a4-8985-7dfbba8a04b7" providerId="ADAL" clId="{C5B76B2A-3EC8-47CF-B915-3370A2156534}" dt="2025-04-25T16:39:02.446" v="1902" actId="27614"/>
          <ac:picMkLst>
            <pc:docMk/>
            <pc:sldMk cId="3936000339" sldId="268"/>
            <ac:picMk id="4" creationId="{6D1DFF97-6EDB-BDC1-B4AE-ADDF944E3B38}"/>
          </ac:picMkLst>
        </pc:picChg>
        <pc:picChg chg="add mod">
          <ac:chgData name="D'Entrone, Christopher (HEALTH)" userId="013bd828-4db3-41a4-8985-7dfbba8a04b7" providerId="ADAL" clId="{C5B76B2A-3EC8-47CF-B915-3370A2156534}" dt="2025-04-25T14:47:19.906" v="836" actId="931"/>
          <ac:picMkLst>
            <pc:docMk/>
            <pc:sldMk cId="3936000339" sldId="268"/>
            <ac:picMk id="4" creationId="{768C5565-0CC4-FB2F-F2EA-34449C8D84BE}"/>
          </ac:picMkLst>
        </pc:picChg>
        <pc:picChg chg="add mod">
          <ac:chgData name="D'Entrone, Christopher (HEALTH)" userId="013bd828-4db3-41a4-8985-7dfbba8a04b7" providerId="ADAL" clId="{C5B76B2A-3EC8-47CF-B915-3370A2156534}" dt="2025-04-25T16:39:34.950" v="1905" actId="962"/>
          <ac:picMkLst>
            <pc:docMk/>
            <pc:sldMk cId="3936000339" sldId="268"/>
            <ac:picMk id="6" creationId="{46B83DC2-A8B7-6632-5A88-EF31F4A5461C}"/>
          </ac:picMkLst>
        </pc:picChg>
        <pc:picChg chg="add mod">
          <ac:chgData name="D'Entrone, Christopher (HEALTH)" userId="013bd828-4db3-41a4-8985-7dfbba8a04b7" providerId="ADAL" clId="{C5B76B2A-3EC8-47CF-B915-3370A2156534}" dt="2025-04-25T14:48:17.655" v="841" actId="931"/>
          <ac:picMkLst>
            <pc:docMk/>
            <pc:sldMk cId="3936000339" sldId="268"/>
            <ac:picMk id="6" creationId="{7B984DCE-37A6-55C0-BD34-0307E80AEC50}"/>
          </ac:picMkLst>
        </pc:picChg>
        <pc:picChg chg="add mod">
          <ac:chgData name="D'Entrone, Christopher (HEALTH)" userId="013bd828-4db3-41a4-8985-7dfbba8a04b7" providerId="ADAL" clId="{C5B76B2A-3EC8-47CF-B915-3370A2156534}" dt="2025-04-25T14:48:42.172" v="846" actId="931"/>
          <ac:picMkLst>
            <pc:docMk/>
            <pc:sldMk cId="3936000339" sldId="268"/>
            <ac:picMk id="8" creationId="{8AEB592E-6F23-DCB3-CF59-B32ED7A22EC2}"/>
          </ac:picMkLst>
        </pc:picChg>
      </pc:sldChg>
      <pc:sldChg chg="del">
        <pc:chgData name="D'Entrone, Christopher (HEALTH)" userId="013bd828-4db3-41a4-8985-7dfbba8a04b7" providerId="ADAL" clId="{C5B76B2A-3EC8-47CF-B915-3370A2156534}" dt="2025-04-25T14:09:12.011" v="54" actId="47"/>
        <pc:sldMkLst>
          <pc:docMk/>
          <pc:sldMk cId="2384701943" sldId="269"/>
        </pc:sldMkLst>
      </pc:sldChg>
      <pc:sldChg chg="del">
        <pc:chgData name="D'Entrone, Christopher (HEALTH)" userId="013bd828-4db3-41a4-8985-7dfbba8a04b7" providerId="ADAL" clId="{C5B76B2A-3EC8-47CF-B915-3370A2156534}" dt="2025-04-25T14:09:17.701" v="58" actId="47"/>
        <pc:sldMkLst>
          <pc:docMk/>
          <pc:sldMk cId="1596942019" sldId="274"/>
        </pc:sldMkLst>
      </pc:sldChg>
      <pc:sldChg chg="del ord">
        <pc:chgData name="D'Entrone, Christopher (HEALTH)" userId="013bd828-4db3-41a4-8985-7dfbba8a04b7" providerId="ADAL" clId="{C5B76B2A-3EC8-47CF-B915-3370A2156534}" dt="2025-04-25T17:10:17.613" v="2202" actId="2696"/>
        <pc:sldMkLst>
          <pc:docMk/>
          <pc:sldMk cId="670671101" sldId="275"/>
        </pc:sldMkLst>
      </pc:sldChg>
      <pc:sldChg chg="del">
        <pc:chgData name="D'Entrone, Christopher (HEALTH)" userId="013bd828-4db3-41a4-8985-7dfbba8a04b7" providerId="ADAL" clId="{C5B76B2A-3EC8-47CF-B915-3370A2156534}" dt="2025-04-25T14:09:13.979" v="55" actId="47"/>
        <pc:sldMkLst>
          <pc:docMk/>
          <pc:sldMk cId="123974997" sldId="277"/>
        </pc:sldMkLst>
      </pc:sldChg>
      <pc:sldChg chg="del">
        <pc:chgData name="D'Entrone, Christopher (HEALTH)" userId="013bd828-4db3-41a4-8985-7dfbba8a04b7" providerId="ADAL" clId="{C5B76B2A-3EC8-47CF-B915-3370A2156534}" dt="2025-04-25T17:08:30.977" v="2196" actId="2696"/>
        <pc:sldMkLst>
          <pc:docMk/>
          <pc:sldMk cId="960978031" sldId="278"/>
        </pc:sldMkLst>
      </pc:sldChg>
      <pc:sldChg chg="del">
        <pc:chgData name="D'Entrone, Christopher (HEALTH)" userId="013bd828-4db3-41a4-8985-7dfbba8a04b7" providerId="ADAL" clId="{C5B76B2A-3EC8-47CF-B915-3370A2156534}" dt="2025-04-25T17:08:34.200" v="2197" actId="2696"/>
        <pc:sldMkLst>
          <pc:docMk/>
          <pc:sldMk cId="4227985976" sldId="279"/>
        </pc:sldMkLst>
      </pc:sldChg>
      <pc:sldChg chg="del">
        <pc:chgData name="D'Entrone, Christopher (HEALTH)" userId="013bd828-4db3-41a4-8985-7dfbba8a04b7" providerId="ADAL" clId="{C5B76B2A-3EC8-47CF-B915-3370A2156534}" dt="2025-04-25T17:07:09.202" v="2192" actId="2696"/>
        <pc:sldMkLst>
          <pc:docMk/>
          <pc:sldMk cId="3779515025" sldId="281"/>
        </pc:sldMkLst>
      </pc:sldChg>
      <pc:sldChg chg="delSp modSp mod">
        <pc:chgData name="D'Entrone, Christopher (HEALTH)" userId="013bd828-4db3-41a4-8985-7dfbba8a04b7" providerId="ADAL" clId="{C5B76B2A-3EC8-47CF-B915-3370A2156534}" dt="2025-04-25T18:09:19.835" v="3196" actId="20577"/>
        <pc:sldMkLst>
          <pc:docMk/>
          <pc:sldMk cId="1936778481" sldId="283"/>
        </pc:sldMkLst>
        <pc:spChg chg="del mod">
          <ac:chgData name="D'Entrone, Christopher (HEALTH)" userId="013bd828-4db3-41a4-8985-7dfbba8a04b7" providerId="ADAL" clId="{C5B76B2A-3EC8-47CF-B915-3370A2156534}" dt="2025-04-25T18:06:51.348" v="3176" actId="478"/>
          <ac:spMkLst>
            <pc:docMk/>
            <pc:sldMk cId="1936778481" sldId="283"/>
            <ac:spMk id="2" creationId="{C27CC88A-8371-A176-8C5F-C475A58F5323}"/>
          </ac:spMkLst>
        </pc:spChg>
        <pc:spChg chg="mod">
          <ac:chgData name="D'Entrone, Christopher (HEALTH)" userId="013bd828-4db3-41a4-8985-7dfbba8a04b7" providerId="ADAL" clId="{C5B76B2A-3EC8-47CF-B915-3370A2156534}" dt="2025-04-25T14:07:33.769" v="20" actId="20577"/>
          <ac:spMkLst>
            <pc:docMk/>
            <pc:sldMk cId="1936778481" sldId="283"/>
            <ac:spMk id="3" creationId="{220D97F1-8729-B8FB-F2D0-85E24E66BCFA}"/>
          </ac:spMkLst>
        </pc:spChg>
        <pc:spChg chg="mod">
          <ac:chgData name="D'Entrone, Christopher (HEALTH)" userId="013bd828-4db3-41a4-8985-7dfbba8a04b7" providerId="ADAL" clId="{C5B76B2A-3EC8-47CF-B915-3370A2156534}" dt="2025-04-25T18:09:19.835" v="3196" actId="20577"/>
          <ac:spMkLst>
            <pc:docMk/>
            <pc:sldMk cId="1936778481" sldId="283"/>
            <ac:spMk id="4" creationId="{2E69197C-8A34-716D-7E22-7F1AA0205E9C}"/>
          </ac:spMkLst>
        </pc:spChg>
      </pc:sldChg>
      <pc:sldChg chg="del">
        <pc:chgData name="D'Entrone, Christopher (HEALTH)" userId="013bd828-4db3-41a4-8985-7dfbba8a04b7" providerId="ADAL" clId="{C5B76B2A-3EC8-47CF-B915-3370A2156534}" dt="2025-04-25T17:07:05.873" v="2191" actId="2696"/>
        <pc:sldMkLst>
          <pc:docMk/>
          <pc:sldMk cId="1933002937" sldId="284"/>
        </pc:sldMkLst>
      </pc:sldChg>
      <pc:sldChg chg="del">
        <pc:chgData name="D'Entrone, Christopher (HEALTH)" userId="013bd828-4db3-41a4-8985-7dfbba8a04b7" providerId="ADAL" clId="{C5B76B2A-3EC8-47CF-B915-3370A2156534}" dt="2025-04-25T17:08:38.309" v="2198" actId="2696"/>
        <pc:sldMkLst>
          <pc:docMk/>
          <pc:sldMk cId="1432444008" sldId="285"/>
        </pc:sldMkLst>
      </pc:sldChg>
      <pc:sldChg chg="del">
        <pc:chgData name="D'Entrone, Christopher (HEALTH)" userId="013bd828-4db3-41a4-8985-7dfbba8a04b7" providerId="ADAL" clId="{C5B76B2A-3EC8-47CF-B915-3370A2156534}" dt="2025-04-25T17:07:15.297" v="2194" actId="2696"/>
        <pc:sldMkLst>
          <pc:docMk/>
          <pc:sldMk cId="4212108534" sldId="286"/>
        </pc:sldMkLst>
      </pc:sldChg>
      <pc:sldChg chg="del">
        <pc:chgData name="D'Entrone, Christopher (HEALTH)" userId="013bd828-4db3-41a4-8985-7dfbba8a04b7" providerId="ADAL" clId="{C5B76B2A-3EC8-47CF-B915-3370A2156534}" dt="2025-04-25T17:07:11.958" v="2193" actId="2696"/>
        <pc:sldMkLst>
          <pc:docMk/>
          <pc:sldMk cId="1959231220" sldId="287"/>
        </pc:sldMkLst>
      </pc:sldChg>
      <pc:sldChg chg="del">
        <pc:chgData name="D'Entrone, Christopher (HEALTH)" userId="013bd828-4db3-41a4-8985-7dfbba8a04b7" providerId="ADAL" clId="{C5B76B2A-3EC8-47CF-B915-3370A2156534}" dt="2025-04-25T17:06:58.078" v="2190" actId="2696"/>
        <pc:sldMkLst>
          <pc:docMk/>
          <pc:sldMk cId="1430262733" sldId="288"/>
        </pc:sldMkLst>
      </pc:sldChg>
      <pc:sldChg chg="del">
        <pc:chgData name="D'Entrone, Christopher (HEALTH)" userId="013bd828-4db3-41a4-8985-7dfbba8a04b7" providerId="ADAL" clId="{C5B76B2A-3EC8-47CF-B915-3370A2156534}" dt="2025-04-25T14:09:15.319" v="56" actId="47"/>
        <pc:sldMkLst>
          <pc:docMk/>
          <pc:sldMk cId="1682071655" sldId="289"/>
        </pc:sldMkLst>
      </pc:sldChg>
      <pc:sldChg chg="del">
        <pc:chgData name="D'Entrone, Christopher (HEALTH)" userId="013bd828-4db3-41a4-8985-7dfbba8a04b7" providerId="ADAL" clId="{C5B76B2A-3EC8-47CF-B915-3370A2156534}" dt="2025-04-25T17:06:38.134" v="2188" actId="2696"/>
        <pc:sldMkLst>
          <pc:docMk/>
          <pc:sldMk cId="791995118" sldId="290"/>
        </pc:sldMkLst>
      </pc:sldChg>
      <pc:sldChg chg="del">
        <pc:chgData name="D'Entrone, Christopher (HEALTH)" userId="013bd828-4db3-41a4-8985-7dfbba8a04b7" providerId="ADAL" clId="{C5B76B2A-3EC8-47CF-B915-3370A2156534}" dt="2025-04-25T17:06:54.787" v="2189" actId="2696"/>
        <pc:sldMkLst>
          <pc:docMk/>
          <pc:sldMk cId="3309209169" sldId="291"/>
        </pc:sldMkLst>
      </pc:sldChg>
      <pc:sldChg chg="modSp new mod">
        <pc:chgData name="D'Entrone, Christopher (HEALTH)" userId="013bd828-4db3-41a4-8985-7dfbba8a04b7" providerId="ADAL" clId="{C5B76B2A-3EC8-47CF-B915-3370A2156534}" dt="2025-04-25T14:40:04.076" v="773" actId="20577"/>
        <pc:sldMkLst>
          <pc:docMk/>
          <pc:sldMk cId="2429569769" sldId="292"/>
        </pc:sldMkLst>
        <pc:spChg chg="mod">
          <ac:chgData name="D'Entrone, Christopher (HEALTH)" userId="013bd828-4db3-41a4-8985-7dfbba8a04b7" providerId="ADAL" clId="{C5B76B2A-3EC8-47CF-B915-3370A2156534}" dt="2025-04-25T14:38:15.808" v="483" actId="14100"/>
          <ac:spMkLst>
            <pc:docMk/>
            <pc:sldMk cId="2429569769" sldId="292"/>
            <ac:spMk id="2" creationId="{02550007-A027-4E8D-B28D-F6D3A439FDE6}"/>
          </ac:spMkLst>
        </pc:spChg>
        <pc:spChg chg="mod">
          <ac:chgData name="D'Entrone, Christopher (HEALTH)" userId="013bd828-4db3-41a4-8985-7dfbba8a04b7" providerId="ADAL" clId="{C5B76B2A-3EC8-47CF-B915-3370A2156534}" dt="2025-04-25T14:40:04.076" v="773" actId="20577"/>
          <ac:spMkLst>
            <pc:docMk/>
            <pc:sldMk cId="2429569769" sldId="292"/>
            <ac:spMk id="3" creationId="{0701703C-EB2C-77CD-A2B9-2989A83B45D7}"/>
          </ac:spMkLst>
        </pc:spChg>
      </pc:sldChg>
      <pc:sldChg chg="new del ord">
        <pc:chgData name="D'Entrone, Christopher (HEALTH)" userId="013bd828-4db3-41a4-8985-7dfbba8a04b7" providerId="ADAL" clId="{C5B76B2A-3EC8-47CF-B915-3370A2156534}" dt="2025-04-25T17:07:35.413" v="2195" actId="2696"/>
        <pc:sldMkLst>
          <pc:docMk/>
          <pc:sldMk cId="1858970948" sldId="293"/>
        </pc:sldMkLst>
      </pc:sldChg>
      <pc:sldChg chg="new del">
        <pc:chgData name="D'Entrone, Christopher (HEALTH)" userId="013bd828-4db3-41a4-8985-7dfbba8a04b7" providerId="ADAL" clId="{C5B76B2A-3EC8-47CF-B915-3370A2156534}" dt="2025-04-25T14:52:26.346" v="857" actId="2696"/>
        <pc:sldMkLst>
          <pc:docMk/>
          <pc:sldMk cId="1307489977" sldId="294"/>
        </pc:sldMkLst>
      </pc:sldChg>
      <pc:sldChg chg="new del ord">
        <pc:chgData name="D'Entrone, Christopher (HEALTH)" userId="013bd828-4db3-41a4-8985-7dfbba8a04b7" providerId="ADAL" clId="{C5B76B2A-3EC8-47CF-B915-3370A2156534}" dt="2025-04-25T17:10:26.716" v="2203" actId="2696"/>
        <pc:sldMkLst>
          <pc:docMk/>
          <pc:sldMk cId="3471203645" sldId="295"/>
        </pc:sldMkLst>
      </pc:sldChg>
      <pc:sldChg chg="new del">
        <pc:chgData name="D'Entrone, Christopher (HEALTH)" userId="013bd828-4db3-41a4-8985-7dfbba8a04b7" providerId="ADAL" clId="{C5B76B2A-3EC8-47CF-B915-3370A2156534}" dt="2025-04-25T14:52:32.937" v="858" actId="2696"/>
        <pc:sldMkLst>
          <pc:docMk/>
          <pc:sldMk cId="913471943" sldId="296"/>
        </pc:sldMkLst>
      </pc:sldChg>
      <pc:sldChg chg="addSp delSp modSp add mod setBg">
        <pc:chgData name="D'Entrone, Christopher (HEALTH)" userId="013bd828-4db3-41a4-8985-7dfbba8a04b7" providerId="ADAL" clId="{C5B76B2A-3EC8-47CF-B915-3370A2156534}" dt="2025-04-25T17:56:02.687" v="3030" actId="255"/>
        <pc:sldMkLst>
          <pc:docMk/>
          <pc:sldMk cId="2022445698" sldId="297"/>
        </pc:sldMkLst>
        <pc:spChg chg="mod">
          <ac:chgData name="D'Entrone, Christopher (HEALTH)" userId="013bd828-4db3-41a4-8985-7dfbba8a04b7" providerId="ADAL" clId="{C5B76B2A-3EC8-47CF-B915-3370A2156534}" dt="2025-04-25T14:53:38.117" v="905" actId="20577"/>
          <ac:spMkLst>
            <pc:docMk/>
            <pc:sldMk cId="2022445698" sldId="297"/>
            <ac:spMk id="2" creationId="{98A861DC-77BB-BD53-DB4B-DCAF39DDFD6D}"/>
          </ac:spMkLst>
        </pc:spChg>
        <pc:spChg chg="mod">
          <ac:chgData name="D'Entrone, Christopher (HEALTH)" userId="013bd828-4db3-41a4-8985-7dfbba8a04b7" providerId="ADAL" clId="{C5B76B2A-3EC8-47CF-B915-3370A2156534}" dt="2025-04-25T17:56:02.687" v="3030" actId="255"/>
          <ac:spMkLst>
            <pc:docMk/>
            <pc:sldMk cId="2022445698" sldId="297"/>
            <ac:spMk id="9" creationId="{6DB281FA-F4A9-7136-C134-DC3192021694}"/>
          </ac:spMkLst>
        </pc:spChg>
        <pc:picChg chg="add del mod">
          <ac:chgData name="D'Entrone, Christopher (HEALTH)" userId="013bd828-4db3-41a4-8985-7dfbba8a04b7" providerId="ADAL" clId="{C5B76B2A-3EC8-47CF-B915-3370A2156534}" dt="2025-04-25T16:51:31.512" v="1926" actId="478"/>
          <ac:picMkLst>
            <pc:docMk/>
            <pc:sldMk cId="2022445698" sldId="297"/>
            <ac:picMk id="4" creationId="{0974D595-3F46-6F6B-21C4-EE18AEA0AB22}"/>
          </ac:picMkLst>
        </pc:picChg>
        <pc:picChg chg="add mod">
          <ac:chgData name="D'Entrone, Christopher (HEALTH)" userId="013bd828-4db3-41a4-8985-7dfbba8a04b7" providerId="ADAL" clId="{C5B76B2A-3EC8-47CF-B915-3370A2156534}" dt="2025-04-25T16:52:14.902" v="1933" actId="14100"/>
          <ac:picMkLst>
            <pc:docMk/>
            <pc:sldMk cId="2022445698" sldId="297"/>
            <ac:picMk id="6" creationId="{EAC8210C-2969-C89D-C664-129169E864E4}"/>
          </ac:picMkLst>
        </pc:picChg>
      </pc:sldChg>
      <pc:sldChg chg="addSp delSp modSp add mod">
        <pc:chgData name="D'Entrone, Christopher (HEALTH)" userId="013bd828-4db3-41a4-8985-7dfbba8a04b7" providerId="ADAL" clId="{C5B76B2A-3EC8-47CF-B915-3370A2156534}" dt="2025-04-25T17:44:50.505" v="3022" actId="11529"/>
        <pc:sldMkLst>
          <pc:docMk/>
          <pc:sldMk cId="3068738910" sldId="298"/>
        </pc:sldMkLst>
        <pc:spChg chg="mod">
          <ac:chgData name="D'Entrone, Christopher (HEALTH)" userId="013bd828-4db3-41a4-8985-7dfbba8a04b7" providerId="ADAL" clId="{C5B76B2A-3EC8-47CF-B915-3370A2156534}" dt="2025-04-25T15:54:08.147" v="1868" actId="20577"/>
          <ac:spMkLst>
            <pc:docMk/>
            <pc:sldMk cId="3068738910" sldId="298"/>
            <ac:spMk id="2" creationId="{98A861DC-77BB-BD53-DB4B-DCAF39DDFD6D}"/>
          </ac:spMkLst>
        </pc:spChg>
        <pc:spChg chg="mod">
          <ac:chgData name="D'Entrone, Christopher (HEALTH)" userId="013bd828-4db3-41a4-8985-7dfbba8a04b7" providerId="ADAL" clId="{C5B76B2A-3EC8-47CF-B915-3370A2156534}" dt="2025-04-25T15:51:44.552" v="1855" actId="20577"/>
          <ac:spMkLst>
            <pc:docMk/>
            <pc:sldMk cId="3068738910" sldId="298"/>
            <ac:spMk id="9" creationId="{6DB281FA-F4A9-7136-C134-DC3192021694}"/>
          </ac:spMkLst>
        </pc:spChg>
        <pc:picChg chg="add del mod">
          <ac:chgData name="D'Entrone, Christopher (HEALTH)" userId="013bd828-4db3-41a4-8985-7dfbba8a04b7" providerId="ADAL" clId="{C5B76B2A-3EC8-47CF-B915-3370A2156534}" dt="2025-04-25T15:34:28.886" v="1451" actId="478"/>
          <ac:picMkLst>
            <pc:docMk/>
            <pc:sldMk cId="3068738910" sldId="298"/>
            <ac:picMk id="4" creationId="{AED15B3C-C980-4967-FC82-2EA1270BF04B}"/>
          </ac:picMkLst>
        </pc:picChg>
        <pc:picChg chg="add mod">
          <ac:chgData name="D'Entrone, Christopher (HEALTH)" userId="013bd828-4db3-41a4-8985-7dfbba8a04b7" providerId="ADAL" clId="{C5B76B2A-3EC8-47CF-B915-3370A2156534}" dt="2025-04-25T15:35:24.154" v="1465" actId="1076"/>
          <ac:picMkLst>
            <pc:docMk/>
            <pc:sldMk cId="3068738910" sldId="298"/>
            <ac:picMk id="6" creationId="{67843AB7-9A5B-9948-B258-3064CDEA8C32}"/>
          </ac:picMkLst>
        </pc:picChg>
        <pc:cxnChg chg="add">
          <ac:chgData name="D'Entrone, Christopher (HEALTH)" userId="013bd828-4db3-41a4-8985-7dfbba8a04b7" providerId="ADAL" clId="{C5B76B2A-3EC8-47CF-B915-3370A2156534}" dt="2025-04-25T17:43:58.269" v="3019" actId="11529"/>
          <ac:cxnSpMkLst>
            <pc:docMk/>
            <pc:sldMk cId="3068738910" sldId="298"/>
            <ac:cxnSpMk id="4" creationId="{D7387CCA-CF77-D627-D2B0-626AEF47941B}"/>
          </ac:cxnSpMkLst>
        </pc:cxnChg>
        <pc:cxnChg chg="add">
          <ac:chgData name="D'Entrone, Christopher (HEALTH)" userId="013bd828-4db3-41a4-8985-7dfbba8a04b7" providerId="ADAL" clId="{C5B76B2A-3EC8-47CF-B915-3370A2156534}" dt="2025-04-25T17:44:15.758" v="3020" actId="11529"/>
          <ac:cxnSpMkLst>
            <pc:docMk/>
            <pc:sldMk cId="3068738910" sldId="298"/>
            <ac:cxnSpMk id="7" creationId="{83A61B85-8E1C-1D72-3892-2F18EF3086E8}"/>
          </ac:cxnSpMkLst>
        </pc:cxnChg>
        <pc:cxnChg chg="add">
          <ac:chgData name="D'Entrone, Christopher (HEALTH)" userId="013bd828-4db3-41a4-8985-7dfbba8a04b7" providerId="ADAL" clId="{C5B76B2A-3EC8-47CF-B915-3370A2156534}" dt="2025-04-25T17:44:31.076" v="3021" actId="11529"/>
          <ac:cxnSpMkLst>
            <pc:docMk/>
            <pc:sldMk cId="3068738910" sldId="298"/>
            <ac:cxnSpMk id="10" creationId="{1EAAABD5-0DD4-D84B-3302-8759C19A6BA5}"/>
          </ac:cxnSpMkLst>
        </pc:cxnChg>
        <pc:cxnChg chg="add">
          <ac:chgData name="D'Entrone, Christopher (HEALTH)" userId="013bd828-4db3-41a4-8985-7dfbba8a04b7" providerId="ADAL" clId="{C5B76B2A-3EC8-47CF-B915-3370A2156534}" dt="2025-04-25T17:44:50.505" v="3022" actId="11529"/>
          <ac:cxnSpMkLst>
            <pc:docMk/>
            <pc:sldMk cId="3068738910" sldId="298"/>
            <ac:cxnSpMk id="12" creationId="{D2405495-CF9F-54E4-D0A9-24B8BA2EC5D8}"/>
          </ac:cxnSpMkLst>
        </pc:cxnChg>
      </pc:sldChg>
      <pc:sldChg chg="addSp delSp modSp add mod ord">
        <pc:chgData name="D'Entrone, Christopher (HEALTH)" userId="013bd828-4db3-41a4-8985-7dfbba8a04b7" providerId="ADAL" clId="{C5B76B2A-3EC8-47CF-B915-3370A2156534}" dt="2025-04-25T15:53:37.051" v="1866" actId="20577"/>
        <pc:sldMkLst>
          <pc:docMk/>
          <pc:sldMk cId="3347397342" sldId="299"/>
        </pc:sldMkLst>
        <pc:spChg chg="mod">
          <ac:chgData name="D'Entrone, Christopher (HEALTH)" userId="013bd828-4db3-41a4-8985-7dfbba8a04b7" providerId="ADAL" clId="{C5B76B2A-3EC8-47CF-B915-3370A2156534}" dt="2025-04-25T15:53:37.051" v="1866" actId="20577"/>
          <ac:spMkLst>
            <pc:docMk/>
            <pc:sldMk cId="3347397342" sldId="299"/>
            <ac:spMk id="2" creationId="{98A861DC-77BB-BD53-DB4B-DCAF39DDFD6D}"/>
          </ac:spMkLst>
        </pc:spChg>
        <pc:spChg chg="add mod">
          <ac:chgData name="D'Entrone, Christopher (HEALTH)" userId="013bd828-4db3-41a4-8985-7dfbba8a04b7" providerId="ADAL" clId="{C5B76B2A-3EC8-47CF-B915-3370A2156534}" dt="2025-04-25T15:02:00.639" v="1322" actId="14100"/>
          <ac:spMkLst>
            <pc:docMk/>
            <pc:sldMk cId="3347397342" sldId="299"/>
            <ac:spMk id="4" creationId="{710D001C-2643-E08D-1E05-6105D8E55DA3}"/>
          </ac:spMkLst>
        </pc:spChg>
        <pc:spChg chg="add del mod">
          <ac:chgData name="D'Entrone, Christopher (HEALTH)" userId="013bd828-4db3-41a4-8985-7dfbba8a04b7" providerId="ADAL" clId="{C5B76B2A-3EC8-47CF-B915-3370A2156534}" dt="2025-04-25T15:05:11.727" v="1339" actId="22"/>
          <ac:spMkLst>
            <pc:docMk/>
            <pc:sldMk cId="3347397342" sldId="299"/>
            <ac:spMk id="6" creationId="{3FAA4153-B0BD-9B97-DF9E-B4C59728B419}"/>
          </ac:spMkLst>
        </pc:spChg>
        <pc:spChg chg="mod">
          <ac:chgData name="D'Entrone, Christopher (HEALTH)" userId="013bd828-4db3-41a4-8985-7dfbba8a04b7" providerId="ADAL" clId="{C5B76B2A-3EC8-47CF-B915-3370A2156534}" dt="2025-04-25T15:38:14.619" v="1497" actId="20577"/>
          <ac:spMkLst>
            <pc:docMk/>
            <pc:sldMk cId="3347397342" sldId="299"/>
            <ac:spMk id="9" creationId="{6DB281FA-F4A9-7136-C134-DC3192021694}"/>
          </ac:spMkLst>
        </pc:spChg>
        <pc:graphicFrameChg chg="add mod">
          <ac:chgData name="D'Entrone, Christopher (HEALTH)" userId="013bd828-4db3-41a4-8985-7dfbba8a04b7" providerId="ADAL" clId="{C5B76B2A-3EC8-47CF-B915-3370A2156534}" dt="2025-04-25T15:13:51.148" v="1340"/>
          <ac:graphicFrameMkLst>
            <pc:docMk/>
            <pc:sldMk cId="3347397342" sldId="299"/>
            <ac:graphicFrameMk id="7" creationId="{D64A5F5B-F01B-13E0-8B97-B50F84FC9E22}"/>
          </ac:graphicFrameMkLst>
        </pc:graphicFrameChg>
        <pc:picChg chg="add mod">
          <ac:chgData name="D'Entrone, Christopher (HEALTH)" userId="013bd828-4db3-41a4-8985-7dfbba8a04b7" providerId="ADAL" clId="{C5B76B2A-3EC8-47CF-B915-3370A2156534}" dt="2025-04-25T15:36:50.188" v="1490" actId="14100"/>
          <ac:picMkLst>
            <pc:docMk/>
            <pc:sldMk cId="3347397342" sldId="299"/>
            <ac:picMk id="11" creationId="{0A7C3234-B246-07CE-BD89-4A27D364FFAE}"/>
          </ac:picMkLst>
        </pc:picChg>
        <pc:cxnChg chg="add del mod">
          <ac:chgData name="D'Entrone, Christopher (HEALTH)" userId="013bd828-4db3-41a4-8985-7dfbba8a04b7" providerId="ADAL" clId="{C5B76B2A-3EC8-47CF-B915-3370A2156534}" dt="2025-04-25T15:36:38.832" v="1481" actId="478"/>
          <ac:cxnSpMkLst>
            <pc:docMk/>
            <pc:sldMk cId="3347397342" sldId="299"/>
            <ac:cxnSpMk id="13" creationId="{95ABC606-6054-E19C-237F-289637CF1EF8}"/>
          </ac:cxnSpMkLst>
        </pc:cxnChg>
        <pc:cxnChg chg="add del mod">
          <ac:chgData name="D'Entrone, Christopher (HEALTH)" userId="013bd828-4db3-41a4-8985-7dfbba8a04b7" providerId="ADAL" clId="{C5B76B2A-3EC8-47CF-B915-3370A2156534}" dt="2025-04-25T15:36:40.003" v="1482" actId="478"/>
          <ac:cxnSpMkLst>
            <pc:docMk/>
            <pc:sldMk cId="3347397342" sldId="299"/>
            <ac:cxnSpMk id="15" creationId="{3DC7B06A-E1DD-408A-DAB9-97609BE47246}"/>
          </ac:cxnSpMkLst>
        </pc:cxnChg>
        <pc:cxnChg chg="add del mod">
          <ac:chgData name="D'Entrone, Christopher (HEALTH)" userId="013bd828-4db3-41a4-8985-7dfbba8a04b7" providerId="ADAL" clId="{C5B76B2A-3EC8-47CF-B915-3370A2156534}" dt="2025-04-25T15:36:40.906" v="1483" actId="478"/>
          <ac:cxnSpMkLst>
            <pc:docMk/>
            <pc:sldMk cId="3347397342" sldId="299"/>
            <ac:cxnSpMk id="17" creationId="{E107090B-5811-BA5F-4976-499011BE33CA}"/>
          </ac:cxnSpMkLst>
        </pc:cxnChg>
        <pc:cxnChg chg="add del mod">
          <ac:chgData name="D'Entrone, Christopher (HEALTH)" userId="013bd828-4db3-41a4-8985-7dfbba8a04b7" providerId="ADAL" clId="{C5B76B2A-3EC8-47CF-B915-3370A2156534}" dt="2025-04-25T15:36:41.803" v="1484" actId="478"/>
          <ac:cxnSpMkLst>
            <pc:docMk/>
            <pc:sldMk cId="3347397342" sldId="299"/>
            <ac:cxnSpMk id="20" creationId="{51286CAA-9764-42C7-C6E5-9CF693F39EEC}"/>
          </ac:cxnSpMkLst>
        </pc:cxnChg>
        <pc:cxnChg chg="add del">
          <ac:chgData name="D'Entrone, Christopher (HEALTH)" userId="013bd828-4db3-41a4-8985-7dfbba8a04b7" providerId="ADAL" clId="{C5B76B2A-3EC8-47CF-B915-3370A2156534}" dt="2025-04-25T15:36:43.277" v="1485" actId="478"/>
          <ac:cxnSpMkLst>
            <pc:docMk/>
            <pc:sldMk cId="3347397342" sldId="299"/>
            <ac:cxnSpMk id="22" creationId="{2879487A-CEA3-AFD5-4D25-26E8F56C928F}"/>
          </ac:cxnSpMkLst>
        </pc:cxnChg>
        <pc:cxnChg chg="add del">
          <ac:chgData name="D'Entrone, Christopher (HEALTH)" userId="013bd828-4db3-41a4-8985-7dfbba8a04b7" providerId="ADAL" clId="{C5B76B2A-3EC8-47CF-B915-3370A2156534}" dt="2025-04-25T15:36:44.057" v="1486" actId="478"/>
          <ac:cxnSpMkLst>
            <pc:docMk/>
            <pc:sldMk cId="3347397342" sldId="299"/>
            <ac:cxnSpMk id="24" creationId="{40F1F6A0-9720-2D1C-9211-C4F69C8ADFFD}"/>
          </ac:cxnSpMkLst>
        </pc:cxnChg>
        <pc:cxnChg chg="add del">
          <ac:chgData name="D'Entrone, Christopher (HEALTH)" userId="013bd828-4db3-41a4-8985-7dfbba8a04b7" providerId="ADAL" clId="{C5B76B2A-3EC8-47CF-B915-3370A2156534}" dt="2025-04-25T15:36:45.479" v="1487" actId="478"/>
          <ac:cxnSpMkLst>
            <pc:docMk/>
            <pc:sldMk cId="3347397342" sldId="299"/>
            <ac:cxnSpMk id="26" creationId="{D2D200C9-4096-8125-B2A5-50DE3510A66E}"/>
          </ac:cxnSpMkLst>
        </pc:cxnChg>
        <pc:cxnChg chg="add del">
          <ac:chgData name="D'Entrone, Christopher (HEALTH)" userId="013bd828-4db3-41a4-8985-7dfbba8a04b7" providerId="ADAL" clId="{C5B76B2A-3EC8-47CF-B915-3370A2156534}" dt="2025-04-25T15:36:46.227" v="1488" actId="478"/>
          <ac:cxnSpMkLst>
            <pc:docMk/>
            <pc:sldMk cId="3347397342" sldId="299"/>
            <ac:cxnSpMk id="28" creationId="{B5D3F98F-32C6-2113-A09B-B2E00C6908AE}"/>
          </ac:cxnSpMkLst>
        </pc:cxnChg>
        <pc:cxnChg chg="add">
          <ac:chgData name="D'Entrone, Christopher (HEALTH)" userId="013bd828-4db3-41a4-8985-7dfbba8a04b7" providerId="ADAL" clId="{C5B76B2A-3EC8-47CF-B915-3370A2156534}" dt="2025-04-25T15:37:40.603" v="1491" actId="11529"/>
          <ac:cxnSpMkLst>
            <pc:docMk/>
            <pc:sldMk cId="3347397342" sldId="299"/>
            <ac:cxnSpMk id="30" creationId="{9DA9792E-D83A-3E1E-C681-3A15741240DE}"/>
          </ac:cxnSpMkLst>
        </pc:cxnChg>
        <pc:cxnChg chg="add">
          <ac:chgData name="D'Entrone, Christopher (HEALTH)" userId="013bd828-4db3-41a4-8985-7dfbba8a04b7" providerId="ADAL" clId="{C5B76B2A-3EC8-47CF-B915-3370A2156534}" dt="2025-04-25T15:37:51.368" v="1492" actId="11529"/>
          <ac:cxnSpMkLst>
            <pc:docMk/>
            <pc:sldMk cId="3347397342" sldId="299"/>
            <ac:cxnSpMk id="32" creationId="{D63E75CD-52FF-9BC0-E38D-9AEFB89C7592}"/>
          </ac:cxnSpMkLst>
        </pc:cxnChg>
        <pc:cxnChg chg="add del">
          <ac:chgData name="D'Entrone, Christopher (HEALTH)" userId="013bd828-4db3-41a4-8985-7dfbba8a04b7" providerId="ADAL" clId="{C5B76B2A-3EC8-47CF-B915-3370A2156534}" dt="2025-04-25T15:38:20.017" v="1498" actId="478"/>
          <ac:cxnSpMkLst>
            <pc:docMk/>
            <pc:sldMk cId="3347397342" sldId="299"/>
            <ac:cxnSpMk id="34" creationId="{5B53B671-DDA3-0954-8D50-02387246CAFD}"/>
          </ac:cxnSpMkLst>
        </pc:cxnChg>
        <pc:cxnChg chg="add">
          <ac:chgData name="D'Entrone, Christopher (HEALTH)" userId="013bd828-4db3-41a4-8985-7dfbba8a04b7" providerId="ADAL" clId="{C5B76B2A-3EC8-47CF-B915-3370A2156534}" dt="2025-04-25T15:38:33.017" v="1499" actId="11529"/>
          <ac:cxnSpMkLst>
            <pc:docMk/>
            <pc:sldMk cId="3347397342" sldId="299"/>
            <ac:cxnSpMk id="36" creationId="{3921398E-7CAA-48D7-C9EC-B780910A619D}"/>
          </ac:cxnSpMkLst>
        </pc:cxnChg>
        <pc:cxnChg chg="add">
          <ac:chgData name="D'Entrone, Christopher (HEALTH)" userId="013bd828-4db3-41a4-8985-7dfbba8a04b7" providerId="ADAL" clId="{C5B76B2A-3EC8-47CF-B915-3370A2156534}" dt="2025-04-25T15:38:44.852" v="1500" actId="11529"/>
          <ac:cxnSpMkLst>
            <pc:docMk/>
            <pc:sldMk cId="3347397342" sldId="299"/>
            <ac:cxnSpMk id="38" creationId="{D34A2C09-A309-25C4-485D-F74293FE0CA3}"/>
          </ac:cxnSpMkLst>
        </pc:cxnChg>
        <pc:cxnChg chg="add">
          <ac:chgData name="D'Entrone, Christopher (HEALTH)" userId="013bd828-4db3-41a4-8985-7dfbba8a04b7" providerId="ADAL" clId="{C5B76B2A-3EC8-47CF-B915-3370A2156534}" dt="2025-04-25T15:38:57.661" v="1501" actId="11529"/>
          <ac:cxnSpMkLst>
            <pc:docMk/>
            <pc:sldMk cId="3347397342" sldId="299"/>
            <ac:cxnSpMk id="40" creationId="{AFE46376-2F6E-8237-AFF6-7C47B40CBD96}"/>
          </ac:cxnSpMkLst>
        </pc:cxnChg>
        <pc:cxnChg chg="add">
          <ac:chgData name="D'Entrone, Christopher (HEALTH)" userId="013bd828-4db3-41a4-8985-7dfbba8a04b7" providerId="ADAL" clId="{C5B76B2A-3EC8-47CF-B915-3370A2156534}" dt="2025-04-25T15:39:08.532" v="1502" actId="11529"/>
          <ac:cxnSpMkLst>
            <pc:docMk/>
            <pc:sldMk cId="3347397342" sldId="299"/>
            <ac:cxnSpMk id="42" creationId="{8A0D4E35-4989-75A8-A44F-77923D65EC31}"/>
          </ac:cxnSpMkLst>
        </pc:cxnChg>
        <pc:cxnChg chg="add">
          <ac:chgData name="D'Entrone, Christopher (HEALTH)" userId="013bd828-4db3-41a4-8985-7dfbba8a04b7" providerId="ADAL" clId="{C5B76B2A-3EC8-47CF-B915-3370A2156534}" dt="2025-04-25T15:39:20.613" v="1503" actId="11529"/>
          <ac:cxnSpMkLst>
            <pc:docMk/>
            <pc:sldMk cId="3347397342" sldId="299"/>
            <ac:cxnSpMk id="44" creationId="{D8448A50-B06B-290B-1D53-0D8C5C8A6221}"/>
          </ac:cxnSpMkLst>
        </pc:cxnChg>
        <pc:cxnChg chg="add">
          <ac:chgData name="D'Entrone, Christopher (HEALTH)" userId="013bd828-4db3-41a4-8985-7dfbba8a04b7" providerId="ADAL" clId="{C5B76B2A-3EC8-47CF-B915-3370A2156534}" dt="2025-04-25T15:39:31.616" v="1504" actId="11529"/>
          <ac:cxnSpMkLst>
            <pc:docMk/>
            <pc:sldMk cId="3347397342" sldId="299"/>
            <ac:cxnSpMk id="46" creationId="{5BFF2422-BCB0-9E2C-FED6-E3EF3255BB8C}"/>
          </ac:cxnSpMkLst>
        </pc:cxnChg>
      </pc:sldChg>
      <pc:sldChg chg="addSp delSp modSp add mod ord">
        <pc:chgData name="D'Entrone, Christopher (HEALTH)" userId="013bd828-4db3-41a4-8985-7dfbba8a04b7" providerId="ADAL" clId="{C5B76B2A-3EC8-47CF-B915-3370A2156534}" dt="2025-04-25T18:30:46.713" v="3751" actId="20577"/>
        <pc:sldMkLst>
          <pc:docMk/>
          <pc:sldMk cId="1474478969" sldId="300"/>
        </pc:sldMkLst>
        <pc:spChg chg="mod">
          <ac:chgData name="D'Entrone, Christopher (HEALTH)" userId="013bd828-4db3-41a4-8985-7dfbba8a04b7" providerId="ADAL" clId="{C5B76B2A-3EC8-47CF-B915-3370A2156534}" dt="2025-04-25T16:55:33.919" v="1951" actId="20577"/>
          <ac:spMkLst>
            <pc:docMk/>
            <pc:sldMk cId="1474478969" sldId="300"/>
            <ac:spMk id="2" creationId="{98A861DC-77BB-BD53-DB4B-DCAF39DDFD6D}"/>
          </ac:spMkLst>
        </pc:spChg>
        <pc:spChg chg="mod">
          <ac:chgData name="D'Entrone, Christopher (HEALTH)" userId="013bd828-4db3-41a4-8985-7dfbba8a04b7" providerId="ADAL" clId="{C5B76B2A-3EC8-47CF-B915-3370A2156534}" dt="2025-04-25T18:30:46.713" v="3751" actId="20577"/>
          <ac:spMkLst>
            <pc:docMk/>
            <pc:sldMk cId="1474478969" sldId="300"/>
            <ac:spMk id="9" creationId="{6DB281FA-F4A9-7136-C134-DC3192021694}"/>
          </ac:spMkLst>
        </pc:spChg>
        <pc:picChg chg="add mod">
          <ac:chgData name="D'Entrone, Christopher (HEALTH)" userId="013bd828-4db3-41a4-8985-7dfbba8a04b7" providerId="ADAL" clId="{C5B76B2A-3EC8-47CF-B915-3370A2156534}" dt="2025-04-25T16:57:32.718" v="1959" actId="1076"/>
          <ac:picMkLst>
            <pc:docMk/>
            <pc:sldMk cId="1474478969" sldId="300"/>
            <ac:picMk id="4" creationId="{A705402E-77C9-865D-DBF8-E277CB22A02F}"/>
          </ac:picMkLst>
        </pc:picChg>
        <pc:picChg chg="del">
          <ac:chgData name="D'Entrone, Christopher (HEALTH)" userId="013bd828-4db3-41a4-8985-7dfbba8a04b7" providerId="ADAL" clId="{C5B76B2A-3EC8-47CF-B915-3370A2156534}" dt="2025-04-25T16:55:21.083" v="1937" actId="478"/>
          <ac:picMkLst>
            <pc:docMk/>
            <pc:sldMk cId="1474478969" sldId="300"/>
            <ac:picMk id="6" creationId="{EAC8210C-2969-C89D-C664-129169E864E4}"/>
          </ac:picMkLst>
        </pc:picChg>
      </pc:sldChg>
      <pc:sldChg chg="modSp add mod">
        <pc:chgData name="D'Entrone, Christopher (HEALTH)" userId="013bd828-4db3-41a4-8985-7dfbba8a04b7" providerId="ADAL" clId="{C5B76B2A-3EC8-47CF-B915-3370A2156534}" dt="2025-04-25T17:13:29.181" v="2437" actId="20577"/>
        <pc:sldMkLst>
          <pc:docMk/>
          <pc:sldMk cId="3018719361" sldId="301"/>
        </pc:sldMkLst>
        <pc:spChg chg="mod">
          <ac:chgData name="D'Entrone, Christopher (HEALTH)" userId="013bd828-4db3-41a4-8985-7dfbba8a04b7" providerId="ADAL" clId="{C5B76B2A-3EC8-47CF-B915-3370A2156534}" dt="2025-04-25T17:11:59.136" v="2251" actId="20577"/>
          <ac:spMkLst>
            <pc:docMk/>
            <pc:sldMk cId="3018719361" sldId="301"/>
            <ac:spMk id="2" creationId="{02550007-A027-4E8D-B28D-F6D3A439FDE6}"/>
          </ac:spMkLst>
        </pc:spChg>
        <pc:spChg chg="mod">
          <ac:chgData name="D'Entrone, Christopher (HEALTH)" userId="013bd828-4db3-41a4-8985-7dfbba8a04b7" providerId="ADAL" clId="{C5B76B2A-3EC8-47CF-B915-3370A2156534}" dt="2025-04-25T17:13:29.181" v="2437" actId="20577"/>
          <ac:spMkLst>
            <pc:docMk/>
            <pc:sldMk cId="3018719361" sldId="301"/>
            <ac:spMk id="3" creationId="{0701703C-EB2C-77CD-A2B9-2989A83B45D7}"/>
          </ac:spMkLst>
        </pc:spChg>
      </pc:sldChg>
      <pc:sldChg chg="modSp add mod">
        <pc:chgData name="D'Entrone, Christopher (HEALTH)" userId="013bd828-4db3-41a4-8985-7dfbba8a04b7" providerId="ADAL" clId="{C5B76B2A-3EC8-47CF-B915-3370A2156534}" dt="2025-04-25T17:31:27.352" v="2677" actId="15"/>
        <pc:sldMkLst>
          <pc:docMk/>
          <pc:sldMk cId="4033083154" sldId="302"/>
        </pc:sldMkLst>
        <pc:spChg chg="mod">
          <ac:chgData name="D'Entrone, Christopher (HEALTH)" userId="013bd828-4db3-41a4-8985-7dfbba8a04b7" providerId="ADAL" clId="{C5B76B2A-3EC8-47CF-B915-3370A2156534}" dt="2025-04-25T17:16:18.599" v="2462" actId="20577"/>
          <ac:spMkLst>
            <pc:docMk/>
            <pc:sldMk cId="4033083154" sldId="302"/>
            <ac:spMk id="2" creationId="{02550007-A027-4E8D-B28D-F6D3A439FDE6}"/>
          </ac:spMkLst>
        </pc:spChg>
        <pc:spChg chg="mod">
          <ac:chgData name="D'Entrone, Christopher (HEALTH)" userId="013bd828-4db3-41a4-8985-7dfbba8a04b7" providerId="ADAL" clId="{C5B76B2A-3EC8-47CF-B915-3370A2156534}" dt="2025-04-25T17:31:27.352" v="2677" actId="15"/>
          <ac:spMkLst>
            <pc:docMk/>
            <pc:sldMk cId="4033083154" sldId="302"/>
            <ac:spMk id="3" creationId="{0701703C-EB2C-77CD-A2B9-2989A83B45D7}"/>
          </ac:spMkLst>
        </pc:spChg>
      </pc:sldChg>
      <pc:sldChg chg="add del">
        <pc:chgData name="D'Entrone, Christopher (HEALTH)" userId="013bd828-4db3-41a4-8985-7dfbba8a04b7" providerId="ADAL" clId="{C5B76B2A-3EC8-47CF-B915-3370A2156534}" dt="2025-04-25T17:19:47.248" v="2584" actId="2696"/>
        <pc:sldMkLst>
          <pc:docMk/>
          <pc:sldMk cId="2814001223" sldId="30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5B494F2-8995-D18B-1CA6-451B93FB31C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BE50EFC-1013-DF32-0A46-5C91285805C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3195CA1-51F7-4659-AC62-EAF756F4D5E7}" type="datetimeFigureOut">
              <a:rPr lang="en-US" smtClean="0"/>
              <a:t>5/7/2025</a:t>
            </a:fld>
            <a:endParaRPr lang="en-US"/>
          </a:p>
        </p:txBody>
      </p:sp>
      <p:sp>
        <p:nvSpPr>
          <p:cNvPr id="4" name="Footer Placeholder 3">
            <a:extLst>
              <a:ext uri="{FF2B5EF4-FFF2-40B4-BE49-F238E27FC236}">
                <a16:creationId xmlns:a16="http://schemas.microsoft.com/office/drawing/2014/main" id="{43C7CF02-06EB-9DEE-F1F6-C7DDC3BB81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07B6068-8F58-CBBA-084E-D40B565F5D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22CCF59-483D-4767-BE89-482F622EFA7F}" type="slidenum">
              <a:rPr lang="en-US" smtClean="0"/>
              <a:t>‹#›</a:t>
            </a:fld>
            <a:endParaRPr lang="en-US"/>
          </a:p>
        </p:txBody>
      </p:sp>
    </p:spTree>
    <p:extLst>
      <p:ext uri="{BB962C8B-B14F-4D97-AF65-F5344CB8AC3E}">
        <p14:creationId xmlns:p14="http://schemas.microsoft.com/office/powerpoint/2010/main" val="457741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png"/><Relationship Id="rId4" Type="http://schemas.openxmlformats.org/officeDocument/2006/relationships/image" Target="../media/image2.emf"/></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image" Target="../media/image2.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2.emf"/></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5" Type="http://schemas.openxmlformats.org/officeDocument/2006/relationships/image" Target="../media/image1.png"/><Relationship Id="rId4" Type="http://schemas.openxmlformats.org/officeDocument/2006/relationships/image" Target="../media/image2.emf"/></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png"/><Relationship Id="rId4" Type="http://schemas.openxmlformats.org/officeDocument/2006/relationships/image" Target="../media/image2.emf"/></Relationships>
</file>

<file path=ppt/slideLayouts/_rels/slideLayout3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tags" Target="../tags/tag6.xml"/><Relationship Id="rId5" Type="http://schemas.openxmlformats.org/officeDocument/2006/relationships/image" Target="../media/image4.png"/><Relationship Id="rId4" Type="http://schemas.openxmlformats.org/officeDocument/2006/relationships/image" Target="../media/image2.emf"/></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Master" preserve="1" userDrawn="1">
  <p:cSld name="Primary Cover Title Slide">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9395"/>
            <a:ext cx="11823192" cy="6492240"/>
          </a:xfrm>
          <a:prstGeom prst="roundRect">
            <a:avLst>
              <a:gd name="adj" fmla="val 363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a:extLst>
              <a:ext uri="{FF2B5EF4-FFF2-40B4-BE49-F238E27FC236}">
                <a16:creationId xmlns:a16="http://schemas.microsoft.com/office/drawing/2014/main" id="{6CE15525-E5E0-6535-A675-A422FC7250F8}"/>
              </a:ext>
            </a:extLst>
          </p:cNvPr>
          <p:cNvSpPr>
            <a:spLocks noGrp="1"/>
          </p:cNvSpPr>
          <p:nvPr>
            <p:ph type="body" sz="quarter" idx="10" hasCustomPrompt="1"/>
          </p:nvPr>
        </p:nvSpPr>
        <p:spPr>
          <a:xfrm>
            <a:off x="184404" y="5897105"/>
            <a:ext cx="11823192" cy="771500"/>
          </a:xfrm>
          <a:prstGeom prst="rect">
            <a:avLst/>
          </a:prstGeom>
        </p:spPr>
        <p:txBody>
          <a:bodyPr anchor="ctr"/>
          <a:lstStyle>
            <a:lvl1pPr algn="ctr">
              <a:defRPr sz="1400" b="1" cap="none" spc="100" baseline="0">
                <a:solidFill>
                  <a:schemeClr val="bg1"/>
                </a:solidFill>
              </a:defRPr>
            </a:lvl1pPr>
            <a:lvl2pPr algn="ctr">
              <a:defRPr sz="1400" cap="all" baseline="0">
                <a:solidFill>
                  <a:schemeClr val="bg1"/>
                </a:solidFill>
              </a:defRPr>
            </a:lvl2pPr>
            <a:lvl3pPr algn="ctr">
              <a:defRPr sz="1400" cap="all" baseline="0">
                <a:solidFill>
                  <a:schemeClr val="bg1"/>
                </a:solidFill>
              </a:defRPr>
            </a:lvl3pPr>
            <a:lvl4pPr algn="ctr">
              <a:defRPr sz="1400" cap="all" baseline="0">
                <a:solidFill>
                  <a:schemeClr val="bg1"/>
                </a:solidFill>
              </a:defRPr>
            </a:lvl4pPr>
            <a:lvl5pPr algn="ctr">
              <a:defRPr sz="1400" cap="all" baseline="0">
                <a:solidFill>
                  <a:schemeClr val="bg1"/>
                </a:solidFill>
              </a:defRPr>
            </a:lvl5pPr>
          </a:lstStyle>
          <a:p>
            <a:pPr marR="0" lvl="0" fontAlgn="auto">
              <a:buClrTx/>
              <a:buSzTx/>
              <a:buNone/>
              <a:tabLst/>
            </a:pPr>
            <a:r>
              <a:rPr lang="en-US" dirty="0"/>
              <a:t>EVENT DATE  |  EVENT NAME  |  LOCATION</a:t>
            </a:r>
          </a:p>
        </p:txBody>
      </p:sp>
      <p:pic>
        <p:nvPicPr>
          <p:cNvPr id="15" name="Picture 14" descr="New York State Department of Health logo - it's an outline of the New York State border, with the text &quot;New York State&quot;, a vertical bar to the right, then the words &quot;Department of Health.&quot;">
            <a:extLst>
              <a:ext uri="{FF2B5EF4-FFF2-40B4-BE49-F238E27FC236}">
                <a16:creationId xmlns:a16="http://schemas.microsoft.com/office/drawing/2014/main" id="{749032B6-4E64-2FCD-C040-E8B731E9F8EF}"/>
              </a:ext>
            </a:extLst>
          </p:cNvPr>
          <p:cNvPicPr>
            <a:picLocks noChangeAspect="1"/>
          </p:cNvPicPr>
          <p:nvPr userDrawn="1"/>
        </p:nvPicPr>
        <p:blipFill>
          <a:blip r:embed="rId2"/>
          <a:stretch>
            <a:fillRect/>
          </a:stretch>
        </p:blipFill>
        <p:spPr>
          <a:xfrm>
            <a:off x="3683502" y="575817"/>
            <a:ext cx="4824994" cy="1228346"/>
          </a:xfrm>
          <a:prstGeom prst="rect">
            <a:avLst/>
          </a:prstGeom>
        </p:spPr>
      </p:pic>
      <p:sp>
        <p:nvSpPr>
          <p:cNvPr id="2" name="TextBox 1">
            <a:extLst>
              <a:ext uri="{FF2B5EF4-FFF2-40B4-BE49-F238E27FC236}">
                <a16:creationId xmlns:a16="http://schemas.microsoft.com/office/drawing/2014/main" id="{BDE3EC7E-1CCB-C166-2AA1-BA5A84875F1C}"/>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9" name="Title 8">
            <a:extLst>
              <a:ext uri="{FF2B5EF4-FFF2-40B4-BE49-F238E27FC236}">
                <a16:creationId xmlns:a16="http://schemas.microsoft.com/office/drawing/2014/main" id="{3E9767E7-BE54-46C9-A0FF-41D75C1F94BD}"/>
              </a:ext>
            </a:extLst>
          </p:cNvPr>
          <p:cNvSpPr>
            <a:spLocks noGrp="1"/>
          </p:cNvSpPr>
          <p:nvPr>
            <p:ph type="title" hasCustomPrompt="1"/>
          </p:nvPr>
        </p:nvSpPr>
        <p:spPr>
          <a:xfrm>
            <a:off x="184402" y="1891145"/>
            <a:ext cx="11823191" cy="2924695"/>
          </a:xfrm>
          <a:prstGeom prst="rect">
            <a:avLst/>
          </a:prstGeom>
        </p:spPr>
        <p:txBody>
          <a:bodyPr lIns="457200" rIns="457200" anchor="ctr">
            <a:noAutofit/>
          </a:bodyPr>
          <a:lstStyle>
            <a:lvl1pPr algn="ctr">
              <a:defRPr sz="6000" cap="none" spc="200" baseline="0">
                <a:solidFill>
                  <a:schemeClr val="bg1"/>
                </a:solidFill>
              </a:defRPr>
            </a:lvl1pPr>
          </a:lstStyle>
          <a:p>
            <a:r>
              <a:rPr lang="en-US" dirty="0"/>
              <a:t>CLICK TO </a:t>
            </a:r>
            <a:br>
              <a:rPr lang="en-US" dirty="0"/>
            </a:br>
            <a:r>
              <a:rPr lang="en-US" dirty="0"/>
              <a:t>EDIT MASTER SLIDE TEXT</a:t>
            </a:r>
          </a:p>
        </p:txBody>
      </p:sp>
      <p:sp>
        <p:nvSpPr>
          <p:cNvPr id="3" name="Text Placeholder 12">
            <a:extLst>
              <a:ext uri="{FF2B5EF4-FFF2-40B4-BE49-F238E27FC236}">
                <a16:creationId xmlns:a16="http://schemas.microsoft.com/office/drawing/2014/main" id="{FE534992-BDD1-87FD-D208-50CE8BFAF9CB}"/>
              </a:ext>
            </a:extLst>
          </p:cNvPr>
          <p:cNvSpPr>
            <a:spLocks noGrp="1"/>
          </p:cNvSpPr>
          <p:nvPr>
            <p:ph type="body" sz="quarter" idx="11" hasCustomPrompt="1"/>
          </p:nvPr>
        </p:nvSpPr>
        <p:spPr>
          <a:xfrm>
            <a:off x="184402" y="4816017"/>
            <a:ext cx="11823700" cy="1081088"/>
          </a:xfrm>
          <a:prstGeom prst="rect">
            <a:avLst/>
          </a:prstGeom>
          <a:solidFill>
            <a:schemeClr val="bg2"/>
          </a:solidFill>
        </p:spPr>
        <p:txBody>
          <a:bodyPr anchor="ctr"/>
          <a:lstStyle>
            <a:lvl1pPr algn="ctr">
              <a:defRPr sz="2000" b="1" cap="none" spc="200" baseline="0">
                <a:solidFill>
                  <a:schemeClr val="tx1"/>
                </a:solidFill>
              </a:defRPr>
            </a:lvl1pPr>
          </a:lstStyle>
          <a:p>
            <a:pPr lvl="0"/>
            <a:r>
              <a:rPr lang="en-US" dirty="0"/>
              <a:t>FIRSTNAME LASTNAME, MD, MPH</a:t>
            </a:r>
          </a:p>
          <a:p>
            <a:pPr lvl="0"/>
            <a:r>
              <a:rPr lang="en-US" dirty="0"/>
              <a:t>TITLE OR POSITION</a:t>
            </a:r>
          </a:p>
        </p:txBody>
      </p:sp>
    </p:spTree>
    <p:extLst>
      <p:ext uri="{BB962C8B-B14F-4D97-AF65-F5344CB8AC3E}">
        <p14:creationId xmlns:p14="http://schemas.microsoft.com/office/powerpoint/2010/main" val="1399636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Master" preserve="1" userDrawn="1">
  <p:cSld name="White Arrow 1/4">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2880"/>
            <a:ext cx="11823192" cy="6492240"/>
          </a:xfrm>
          <a:prstGeom prst="roundRect">
            <a:avLst>
              <a:gd name="adj" fmla="val 3633"/>
            </a:avLst>
          </a:prstGeom>
          <a:solidFill>
            <a:srgbClr val="432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Freeform 14">
            <a:extLst>
              <a:ext uri="{FF2B5EF4-FFF2-40B4-BE49-F238E27FC236}">
                <a16:creationId xmlns:a16="http://schemas.microsoft.com/office/drawing/2014/main" id="{27E5CA52-16C4-14DC-0BC7-CB2F56B8B48B}"/>
              </a:ext>
            </a:extLst>
          </p:cNvPr>
          <p:cNvSpPr/>
          <p:nvPr userDrawn="1"/>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rgbClr val="43285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a:solidFill>
                <a:prstClr val="white"/>
              </a:solidFill>
              <a:latin typeface="+mn-lt"/>
              <a:ea typeface="+mn-ea"/>
              <a:cs typeface="+mn-cs"/>
              <a:sym typeface="Trebuchet MS" panose="020B0603020202020204" pitchFamily="34" charset="0"/>
            </a:endParaRPr>
          </a:p>
        </p:txBody>
      </p:sp>
      <p:sp>
        <p:nvSpPr>
          <p:cNvPr id="4" name="Freeform 14">
            <a:extLst>
              <a:ext uri="{FF2B5EF4-FFF2-40B4-BE49-F238E27FC236}">
                <a16:creationId xmlns:a16="http://schemas.microsoft.com/office/drawing/2014/main" id="{9DCC4E8E-F94C-56F9-900D-B90BA45E91D1}"/>
              </a:ext>
            </a:extLst>
          </p:cNvPr>
          <p:cNvSpPr/>
          <p:nvPr userDrawn="1"/>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a:solidFill>
                <a:srgbClr val="000000"/>
              </a:solidFill>
              <a:latin typeface="+mn-lt"/>
              <a:ea typeface="+mn-ea"/>
              <a:cs typeface="+mn-cs"/>
              <a:sym typeface="Trebuchet MS" panose="020B0603020202020204" pitchFamily="34" charset="0"/>
            </a:endParaRPr>
          </a:p>
        </p:txBody>
      </p:sp>
      <p:sp>
        <p:nvSpPr>
          <p:cNvPr id="2" name="Rounded Rectangle 10">
            <a:extLst>
              <a:ext uri="{FF2B5EF4-FFF2-40B4-BE49-F238E27FC236}">
                <a16:creationId xmlns:a16="http://schemas.microsoft.com/office/drawing/2014/main" id="{96BDA8E7-F87B-7F9D-32BF-D8E9172827CB}"/>
              </a:ext>
            </a:extLst>
          </p:cNvPr>
          <p:cNvSpPr/>
          <p:nvPr userDrawn="1"/>
        </p:nvSpPr>
        <p:spPr>
          <a:xfrm>
            <a:off x="184404" y="189395"/>
            <a:ext cx="11823192" cy="6492240"/>
          </a:xfrm>
          <a:prstGeom prst="roundRect">
            <a:avLst>
              <a:gd name="adj" fmla="val 3633"/>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F15DA5A-D0AA-CA9A-3C70-36764170E975}"/>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9" name="Title 2">
            <a:extLst>
              <a:ext uri="{FF2B5EF4-FFF2-40B4-BE49-F238E27FC236}">
                <a16:creationId xmlns:a16="http://schemas.microsoft.com/office/drawing/2014/main" id="{2173E29B-AB12-2817-9765-F0428B95EDF8}"/>
              </a:ext>
            </a:extLst>
          </p:cNvPr>
          <p:cNvSpPr>
            <a:spLocks noGrp="1"/>
          </p:cNvSpPr>
          <p:nvPr>
            <p:ph type="title" hasCustomPrompt="1"/>
          </p:nvPr>
        </p:nvSpPr>
        <p:spPr>
          <a:xfrm>
            <a:off x="308519" y="2089071"/>
            <a:ext cx="3374855" cy="2708434"/>
          </a:xfrm>
          <a:prstGeom prst="rect">
            <a:avLst/>
          </a:prstGeom>
        </p:spPr>
        <p:txBody>
          <a:bodyPr vert="horz" wrap="square" lIns="0" tIns="0" rIns="0" bIns="0" rtlCol="0" anchor="ctr" anchorCtr="0">
            <a:spAutoFit/>
          </a:bodyPr>
          <a:lstStyle>
            <a:lvl1pPr algn="l" defTabSz="914400" rtl="0" eaLnBrk="1" latinLnBrk="0" hangingPunct="1">
              <a:lnSpc>
                <a:spcPct val="100000"/>
              </a:lnSpc>
              <a:spcBef>
                <a:spcPct val="0"/>
              </a:spcBef>
              <a:buNone/>
              <a:defRPr sz="4400" b="1" kern="1200" cap="none" spc="200" baseline="0">
                <a:solidFill>
                  <a:srgbClr val="212121"/>
                </a:solidFill>
                <a:latin typeface="+mj-lt"/>
                <a:ea typeface="+mj-ea"/>
                <a:cs typeface="+mj-cs"/>
                <a:sym typeface="Trebuchet MS" panose="020B0603020202020204" pitchFamily="34" charset="0"/>
              </a:defRPr>
            </a:lvl1pPr>
          </a:lstStyle>
          <a:p>
            <a:r>
              <a:rPr lang="en-US" dirty="0"/>
              <a:t>CONTENT SLIDE TITLE IN ALL CAPS GOES HERE</a:t>
            </a:r>
          </a:p>
        </p:txBody>
      </p:sp>
      <p:pic>
        <p:nvPicPr>
          <p:cNvPr id="8" name="Picture 7">
            <a:extLst>
              <a:ext uri="{FF2B5EF4-FFF2-40B4-BE49-F238E27FC236}">
                <a16:creationId xmlns:a16="http://schemas.microsoft.com/office/drawing/2014/main" id="{A282A07E-67B7-895C-6492-09A760BD1CD3}"/>
              </a:ext>
              <a:ext uri="{C183D7F6-B498-43B3-948B-1728B52AA6E4}">
                <adec:decorative xmlns:adec="http://schemas.microsoft.com/office/drawing/2017/decorative" val="1"/>
              </a:ext>
            </a:extLst>
          </p:cNvPr>
          <p:cNvPicPr>
            <a:picLocks noChangeAspect="1"/>
          </p:cNvPicPr>
          <p:nvPr userDrawn="1"/>
        </p:nvPicPr>
        <p:blipFill>
          <a:blip r:embed="rId2">
            <a:alphaModFix amt="80000"/>
          </a:blip>
          <a:stretch>
            <a:fillRect/>
          </a:stretch>
        </p:blipFill>
        <p:spPr>
          <a:xfrm>
            <a:off x="308519" y="6000749"/>
            <a:ext cx="2127197" cy="538815"/>
          </a:xfrm>
          <a:prstGeom prst="rect">
            <a:avLst/>
          </a:prstGeom>
        </p:spPr>
      </p:pic>
      <p:sp>
        <p:nvSpPr>
          <p:cNvPr id="10" name="Text Placeholder 14">
            <a:extLst>
              <a:ext uri="{FF2B5EF4-FFF2-40B4-BE49-F238E27FC236}">
                <a16:creationId xmlns:a16="http://schemas.microsoft.com/office/drawing/2014/main" id="{CC77A28A-0FEC-0676-CAC8-58D6B3EBF97E}"/>
              </a:ext>
            </a:extLst>
          </p:cNvPr>
          <p:cNvSpPr>
            <a:spLocks noGrp="1"/>
          </p:cNvSpPr>
          <p:nvPr>
            <p:ph type="body" sz="quarter" idx="12" hasCustomPrompt="1"/>
          </p:nvPr>
        </p:nvSpPr>
        <p:spPr>
          <a:xfrm>
            <a:off x="4209691" y="1155941"/>
            <a:ext cx="7491980" cy="4546118"/>
          </a:xfrm>
          <a:prstGeom prst="rect">
            <a:avLst/>
          </a:prstGeom>
        </p:spPr>
        <p:txBody>
          <a:bodyPr anchor="ctr" anchorCtr="0"/>
          <a:lstStyle>
            <a:lvl1pPr marL="0" indent="0">
              <a:lnSpc>
                <a:spcPct val="100000"/>
              </a:lnSpc>
              <a:spcBef>
                <a:spcPts val="800"/>
              </a:spcBef>
              <a:spcAft>
                <a:spcPts val="600"/>
              </a:spcAft>
              <a:buClrTx/>
              <a:buFont typeface="Arial" panose="020B0604020202020204" pitchFamily="34" charset="0"/>
              <a:buNone/>
              <a:defRPr sz="2400" b="0">
                <a:solidFill>
                  <a:srgbClr val="FFFFFF"/>
                </a:solidFill>
              </a:defRPr>
            </a:lvl1pPr>
            <a:lvl2pPr marL="434340" indent="-173736">
              <a:lnSpc>
                <a:spcPct val="100000"/>
              </a:lnSpc>
              <a:spcBef>
                <a:spcPts val="800"/>
              </a:spcBef>
              <a:spcAft>
                <a:spcPts val="600"/>
              </a:spcAft>
              <a:buClrTx/>
              <a:buFont typeface="Arial" panose="020B0604020202020204" pitchFamily="34" charset="0"/>
              <a:buChar char="•"/>
              <a:defRPr sz="2400" b="0">
                <a:solidFill>
                  <a:srgbClr val="FFFFFF"/>
                </a:solidFill>
              </a:defRPr>
            </a:lvl2pPr>
            <a:lvl3pPr marL="891540" indent="-342900">
              <a:lnSpc>
                <a:spcPct val="100000"/>
              </a:lnSpc>
              <a:spcBef>
                <a:spcPts val="800"/>
              </a:spcBef>
              <a:spcAft>
                <a:spcPts val="600"/>
              </a:spcAft>
              <a:buClrTx/>
              <a:buFont typeface="Arial" panose="020B0604020202020204" pitchFamily="34" charset="0"/>
              <a:buChar char="–"/>
              <a:defRPr sz="2400" b="0">
                <a:solidFill>
                  <a:srgbClr val="FFFFFF"/>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a:t>Some content goes here.</a:t>
            </a:r>
          </a:p>
          <a:p>
            <a:pPr lvl="1"/>
            <a:r>
              <a:rPr lang="en-US"/>
              <a:t>Second level</a:t>
            </a:r>
          </a:p>
          <a:p>
            <a:pPr lvl="2"/>
            <a:r>
              <a:rPr lang="en-US"/>
              <a:t>Third level</a:t>
            </a:r>
          </a:p>
        </p:txBody>
      </p:sp>
    </p:spTree>
    <p:extLst>
      <p:ext uri="{BB962C8B-B14F-4D97-AF65-F5344CB8AC3E}">
        <p14:creationId xmlns:p14="http://schemas.microsoft.com/office/powerpoint/2010/main" val="163647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Master" preserve="1" userDrawn="1">
  <p:cSld name="Data Slide, Three Colors">
    <p:bg>
      <p:bgRef idx="1001">
        <a:schemeClr val="bg1"/>
      </p:bgRef>
    </p:bg>
    <p:spTree>
      <p:nvGrpSpPr>
        <p:cNvPr id="1" name="Shape 27"/>
        <p:cNvGrpSpPr/>
        <p:nvPr/>
      </p:nvGrpSpPr>
      <p:grpSpPr>
        <a:xfrm>
          <a:off x="0" y="0"/>
          <a:ext cx="0" cy="0"/>
          <a:chOff x="0" y="0"/>
          <a:chExt cx="0" cy="0"/>
        </a:xfrm>
      </p:grpSpPr>
      <p:sp>
        <p:nvSpPr>
          <p:cNvPr id="5" name="Rounded Rectangle 10">
            <a:extLst>
              <a:ext uri="{FF2B5EF4-FFF2-40B4-BE49-F238E27FC236}">
                <a16:creationId xmlns:a16="http://schemas.microsoft.com/office/drawing/2014/main" id="{4C491117-ED8F-597D-1DFE-B398C63A7002}"/>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10">
            <a:extLst>
              <a:ext uri="{FF2B5EF4-FFF2-40B4-BE49-F238E27FC236}">
                <a16:creationId xmlns:a16="http://schemas.microsoft.com/office/drawing/2014/main" id="{C7F85943-0328-7618-6251-E4D956998ADA}"/>
              </a:ext>
            </a:extLst>
          </p:cNvPr>
          <p:cNvSpPr/>
          <p:nvPr userDrawn="1"/>
        </p:nvSpPr>
        <p:spPr>
          <a:xfrm rot="16200000">
            <a:off x="5527527" y="-2223843"/>
            <a:ext cx="1265364" cy="8466425"/>
          </a:xfrm>
          <a:prstGeom prst="roundRect">
            <a:avLst>
              <a:gd name="adj" fmla="val 11356"/>
            </a:avLst>
          </a:prstGeom>
          <a:solidFill>
            <a:srgbClr val="432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 Side Corner Rectangle 19">
            <a:extLst>
              <a:ext uri="{FF2B5EF4-FFF2-40B4-BE49-F238E27FC236}">
                <a16:creationId xmlns:a16="http://schemas.microsoft.com/office/drawing/2014/main" id="{80D14191-584A-1CBA-5954-0E43A4A214EF}"/>
              </a:ext>
            </a:extLst>
          </p:cNvPr>
          <p:cNvSpPr/>
          <p:nvPr userDrawn="1"/>
        </p:nvSpPr>
        <p:spPr>
          <a:xfrm>
            <a:off x="184403" y="182880"/>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F6D6BD-046D-4940-EC28-6977D124056B}"/>
              </a:ext>
            </a:extLst>
          </p:cNvPr>
          <p:cNvSpPr>
            <a:spLocks noGrp="1"/>
          </p:cNvSpPr>
          <p:nvPr>
            <p:ph type="title" hasCustomPrompt="1"/>
          </p:nvPr>
        </p:nvSpPr>
        <p:spPr>
          <a:xfrm>
            <a:off x="184402" y="233899"/>
            <a:ext cx="11823192" cy="707886"/>
          </a:xfrm>
          <a:prstGeom prst="rect">
            <a:avLst/>
          </a:prstGeom>
        </p:spPr>
        <p:txBody>
          <a:bodyPr wrap="none" lIns="457200" rIns="457200" anchor="ctr">
            <a:normAutofit/>
          </a:bodyPr>
          <a:lstStyle>
            <a:lvl1pPr algn="l">
              <a:defRPr sz="4000" b="1" kern="1200" cap="all" spc="300" baseline="0">
                <a:solidFill>
                  <a:srgbClr val="212121"/>
                </a:solidFill>
                <a:latin typeface="+mj-lt"/>
              </a:defRPr>
            </a:lvl1pPr>
          </a:lstStyle>
          <a:p>
            <a:r>
              <a:rPr lang="en-US"/>
              <a:t>data SLIDE TITLE IN ALL CAPS GOES HERE</a:t>
            </a:r>
          </a:p>
        </p:txBody>
      </p:sp>
      <p:pic>
        <p:nvPicPr>
          <p:cNvPr id="8" name="Picture 7">
            <a:extLst>
              <a:ext uri="{FF2B5EF4-FFF2-40B4-BE49-F238E27FC236}">
                <a16:creationId xmlns:a16="http://schemas.microsoft.com/office/drawing/2014/main" id="{319E7452-B69C-5209-DB6E-F7804A3BE0A8}"/>
              </a:ext>
              <a:ext uri="{C183D7F6-B498-43B3-948B-1728B52AA6E4}">
                <adec:decorative xmlns:adec="http://schemas.microsoft.com/office/drawing/2017/decorative" val="1"/>
              </a:ext>
            </a:extLst>
          </p:cNvPr>
          <p:cNvPicPr>
            <a:picLocks noChangeAspect="1"/>
          </p:cNvPicPr>
          <p:nvPr userDrawn="1"/>
        </p:nvPicPr>
        <p:blipFill>
          <a:blip r:embed="rId2">
            <a:alphaModFix amt="80000"/>
          </a:blip>
          <a:stretch>
            <a:fillRect/>
          </a:stretch>
        </p:blipFill>
        <p:spPr>
          <a:xfrm>
            <a:off x="308519" y="6000749"/>
            <a:ext cx="2127197" cy="538815"/>
          </a:xfrm>
          <a:prstGeom prst="rect">
            <a:avLst/>
          </a:prstGeom>
        </p:spPr>
      </p:pic>
      <p:sp>
        <p:nvSpPr>
          <p:cNvPr id="4" name="TextBox 3">
            <a:extLst>
              <a:ext uri="{FF2B5EF4-FFF2-40B4-BE49-F238E27FC236}">
                <a16:creationId xmlns:a16="http://schemas.microsoft.com/office/drawing/2014/main" id="{4EC90F05-BB0F-D52B-BBA0-DAC5202FE25D}"/>
              </a:ext>
            </a:extLst>
          </p:cNvPr>
          <p:cNvSpPr txBox="1"/>
          <p:nvPr userDrawn="1"/>
        </p:nvSpPr>
        <p:spPr>
          <a:xfrm>
            <a:off x="7487728" y="6688726"/>
            <a:ext cx="4308032" cy="159114"/>
          </a:xfrm>
          <a:prstGeom prst="rect">
            <a:avLst/>
          </a:prstGeom>
          <a:solidFill>
            <a:srgbClr val="43275D"/>
          </a:solid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11" name="Rounded Rectangle 10">
            <a:extLst>
              <a:ext uri="{FF2B5EF4-FFF2-40B4-BE49-F238E27FC236}">
                <a16:creationId xmlns:a16="http://schemas.microsoft.com/office/drawing/2014/main" id="{4F42AF65-9BB9-0E7F-E814-738F21922644}"/>
              </a:ext>
            </a:extLst>
          </p:cNvPr>
          <p:cNvSpPr/>
          <p:nvPr userDrawn="1"/>
        </p:nvSpPr>
        <p:spPr>
          <a:xfrm rot="16200000">
            <a:off x="5527527" y="-692459"/>
            <a:ext cx="1265364" cy="8466425"/>
          </a:xfrm>
          <a:prstGeom prst="roundRect">
            <a:avLst>
              <a:gd name="adj" fmla="val 11356"/>
            </a:avLst>
          </a:prstGeom>
          <a:solidFill>
            <a:srgbClr val="FAC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95DBF7DD-9B38-F27D-2136-CFDB45CC2BEA}"/>
              </a:ext>
            </a:extLst>
          </p:cNvPr>
          <p:cNvSpPr/>
          <p:nvPr userDrawn="1"/>
        </p:nvSpPr>
        <p:spPr>
          <a:xfrm rot="16200000">
            <a:off x="5573046" y="846453"/>
            <a:ext cx="1265364" cy="8466424"/>
          </a:xfrm>
          <a:prstGeom prst="roundRect">
            <a:avLst>
              <a:gd name="adj" fmla="val 11356"/>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Placeholder 16">
            <a:extLst>
              <a:ext uri="{FF2B5EF4-FFF2-40B4-BE49-F238E27FC236}">
                <a16:creationId xmlns:a16="http://schemas.microsoft.com/office/drawing/2014/main" id="{7B3C12E2-45A6-B565-128F-48350C0D2A2A}"/>
              </a:ext>
            </a:extLst>
          </p:cNvPr>
          <p:cNvSpPr>
            <a:spLocks noGrp="1"/>
          </p:cNvSpPr>
          <p:nvPr>
            <p:ph type="body" sz="quarter" idx="10" hasCustomPrompt="1"/>
          </p:nvPr>
        </p:nvSpPr>
        <p:spPr>
          <a:xfrm>
            <a:off x="1926995" y="1375016"/>
            <a:ext cx="2132012" cy="1265238"/>
          </a:xfrm>
          <a:prstGeom prst="rect">
            <a:avLst/>
          </a:prstGeom>
        </p:spPr>
        <p:txBody>
          <a:bodyPr lIns="274320" anchor="ctr"/>
          <a:lstStyle>
            <a:lvl1pPr>
              <a:defRPr sz="2400">
                <a:solidFill>
                  <a:schemeClr val="accent1"/>
                </a:solidFill>
              </a:defRPr>
            </a:lvl1pPr>
          </a:lstStyle>
          <a:p>
            <a:pPr>
              <a:lnSpc>
                <a:spcPts val="3000"/>
              </a:lnSpc>
              <a:spcAft>
                <a:spcPts val="1800"/>
              </a:spcAft>
            </a:pPr>
            <a:r>
              <a:rPr lang="en-US" sz="2000" b="1" spc="300">
                <a:solidFill>
                  <a:srgbClr val="FACE00"/>
                </a:solidFill>
                <a:latin typeface="Oswald" panose="02000503000000000000" pitchFamily="2" charset="0"/>
              </a:rPr>
              <a:t>$500 </a:t>
            </a:r>
            <a:br>
              <a:rPr lang="en-US" sz="2000" b="1" spc="300">
                <a:solidFill>
                  <a:srgbClr val="FACE00"/>
                </a:solidFill>
                <a:latin typeface="Oswald" panose="02000503000000000000" pitchFamily="2" charset="0"/>
              </a:rPr>
            </a:br>
            <a:r>
              <a:rPr lang="en-US" sz="2000" b="1" spc="300">
                <a:solidFill>
                  <a:srgbClr val="FACE00"/>
                </a:solidFill>
                <a:latin typeface="Oswald" panose="02000503000000000000" pitchFamily="2" charset="0"/>
              </a:rPr>
              <a:t>MILLION</a:t>
            </a:r>
            <a:endParaRPr lang="en-US" sz="2000">
              <a:solidFill>
                <a:schemeClr val="bg1"/>
              </a:solidFill>
              <a:latin typeface="Oswald" panose="02000503000000000000" pitchFamily="2" charset="0"/>
            </a:endParaRPr>
          </a:p>
        </p:txBody>
      </p:sp>
      <p:sp>
        <p:nvSpPr>
          <p:cNvPr id="18" name="Text Placeholder 16">
            <a:extLst>
              <a:ext uri="{FF2B5EF4-FFF2-40B4-BE49-F238E27FC236}">
                <a16:creationId xmlns:a16="http://schemas.microsoft.com/office/drawing/2014/main" id="{3F091DA3-EA1D-78A6-D005-1CB900EE0BA4}"/>
              </a:ext>
            </a:extLst>
          </p:cNvPr>
          <p:cNvSpPr>
            <a:spLocks noGrp="1"/>
          </p:cNvSpPr>
          <p:nvPr>
            <p:ph type="body" sz="quarter" idx="11" hasCustomPrompt="1"/>
          </p:nvPr>
        </p:nvSpPr>
        <p:spPr>
          <a:xfrm>
            <a:off x="1926995" y="2911898"/>
            <a:ext cx="2132012" cy="1265238"/>
          </a:xfrm>
          <a:prstGeom prst="rect">
            <a:avLst/>
          </a:prstGeom>
        </p:spPr>
        <p:txBody>
          <a:bodyPr lIns="274320" anchor="ctr"/>
          <a:lstStyle>
            <a:lvl1pPr>
              <a:defRPr sz="2600" b="0"/>
            </a:lvl1pPr>
          </a:lstStyle>
          <a:p>
            <a:pPr>
              <a:lnSpc>
                <a:spcPts val="3000"/>
              </a:lnSpc>
              <a:spcAft>
                <a:spcPts val="1800"/>
              </a:spcAft>
            </a:pPr>
            <a:r>
              <a:rPr lang="en-US" sz="2000" b="1" spc="300">
                <a:solidFill>
                  <a:srgbClr val="212121"/>
                </a:solidFill>
                <a:latin typeface="Oswald" panose="02000503000000000000" pitchFamily="2" charset="0"/>
              </a:rPr>
              <a:t>$500 </a:t>
            </a:r>
            <a:br>
              <a:rPr lang="en-US" sz="2000" b="1" spc="300">
                <a:solidFill>
                  <a:srgbClr val="212121"/>
                </a:solidFill>
                <a:latin typeface="Oswald" panose="02000503000000000000" pitchFamily="2" charset="0"/>
              </a:rPr>
            </a:br>
            <a:r>
              <a:rPr lang="en-US" sz="2000" b="1" spc="300">
                <a:solidFill>
                  <a:srgbClr val="212121"/>
                </a:solidFill>
                <a:latin typeface="Oswald" panose="02000503000000000000" pitchFamily="2" charset="0"/>
              </a:rPr>
              <a:t>MILLION</a:t>
            </a:r>
            <a:endParaRPr lang="en-US" sz="2000">
              <a:solidFill>
                <a:srgbClr val="212121"/>
              </a:solidFill>
              <a:latin typeface="Oswald" panose="02000503000000000000" pitchFamily="2" charset="0"/>
            </a:endParaRPr>
          </a:p>
        </p:txBody>
      </p:sp>
      <p:sp>
        <p:nvSpPr>
          <p:cNvPr id="19" name="Text Placeholder 16">
            <a:extLst>
              <a:ext uri="{FF2B5EF4-FFF2-40B4-BE49-F238E27FC236}">
                <a16:creationId xmlns:a16="http://schemas.microsoft.com/office/drawing/2014/main" id="{20C3CE79-90C0-6033-FC75-F9ADA3190514}"/>
              </a:ext>
            </a:extLst>
          </p:cNvPr>
          <p:cNvSpPr>
            <a:spLocks noGrp="1"/>
          </p:cNvSpPr>
          <p:nvPr>
            <p:ph type="body" sz="quarter" idx="12" hasCustomPrompt="1"/>
          </p:nvPr>
        </p:nvSpPr>
        <p:spPr>
          <a:xfrm>
            <a:off x="1968505" y="4438008"/>
            <a:ext cx="2132012" cy="1265238"/>
          </a:xfrm>
          <a:prstGeom prst="rect">
            <a:avLst/>
          </a:prstGeom>
        </p:spPr>
        <p:txBody>
          <a:bodyPr lIns="274320" anchor="ctr"/>
          <a:lstStyle>
            <a:lvl1pPr>
              <a:defRPr sz="2400"/>
            </a:lvl1pPr>
          </a:lstStyle>
          <a:p>
            <a:pPr>
              <a:lnSpc>
                <a:spcPts val="3000"/>
              </a:lnSpc>
              <a:spcAft>
                <a:spcPts val="1800"/>
              </a:spcAft>
            </a:pPr>
            <a:r>
              <a:rPr lang="en-US" sz="2000" b="1" spc="300">
                <a:solidFill>
                  <a:srgbClr val="212121"/>
                </a:solidFill>
                <a:latin typeface="Oswald" panose="02000503000000000000" pitchFamily="2" charset="0"/>
              </a:rPr>
              <a:t>$500 </a:t>
            </a:r>
            <a:br>
              <a:rPr lang="en-US" sz="2000" b="1" spc="300">
                <a:solidFill>
                  <a:srgbClr val="212121"/>
                </a:solidFill>
                <a:latin typeface="Oswald" panose="02000503000000000000" pitchFamily="2" charset="0"/>
              </a:rPr>
            </a:br>
            <a:r>
              <a:rPr lang="en-US" sz="2000" b="1" spc="300">
                <a:solidFill>
                  <a:srgbClr val="212121"/>
                </a:solidFill>
                <a:latin typeface="Oswald" panose="02000503000000000000" pitchFamily="2" charset="0"/>
              </a:rPr>
              <a:t>MILLION</a:t>
            </a:r>
            <a:endParaRPr lang="en-US" sz="2000">
              <a:solidFill>
                <a:srgbClr val="212121"/>
              </a:solidFill>
              <a:latin typeface="Oswald" panose="02000503000000000000" pitchFamily="2" charset="0"/>
            </a:endParaRPr>
          </a:p>
        </p:txBody>
      </p:sp>
      <p:sp>
        <p:nvSpPr>
          <p:cNvPr id="22" name="Text Placeholder 20">
            <a:extLst>
              <a:ext uri="{FF2B5EF4-FFF2-40B4-BE49-F238E27FC236}">
                <a16:creationId xmlns:a16="http://schemas.microsoft.com/office/drawing/2014/main" id="{22BF3E75-0840-0A91-5575-A96959647954}"/>
              </a:ext>
            </a:extLst>
          </p:cNvPr>
          <p:cNvSpPr>
            <a:spLocks noGrp="1"/>
          </p:cNvSpPr>
          <p:nvPr>
            <p:ph type="body" sz="quarter" idx="14" hasCustomPrompt="1"/>
          </p:nvPr>
        </p:nvSpPr>
        <p:spPr>
          <a:xfrm>
            <a:off x="4059238" y="2915725"/>
            <a:ext cx="6334125" cy="1265238"/>
          </a:xfrm>
          <a:prstGeom prst="rect">
            <a:avLst/>
          </a:prstGeom>
        </p:spPr>
        <p:txBody>
          <a:bodyPr anchor="ctr"/>
          <a:lstStyle>
            <a:lvl1pPr>
              <a:defRPr>
                <a:solidFill>
                  <a:srgbClr val="212121"/>
                </a:solidFill>
              </a:defRPr>
            </a:lvl1pPr>
          </a:lstStyle>
          <a:p>
            <a:pPr>
              <a:spcAft>
                <a:spcPts val="1800"/>
              </a:spcAft>
            </a:pPr>
            <a:r>
              <a:rPr lang="en-US" sz="2000">
                <a:solidFill>
                  <a:schemeClr val="tx1"/>
                </a:solidFill>
                <a:latin typeface="Arial" panose="020B0604020202020204" pitchFamily="34" charset="0"/>
                <a:cs typeface="Arial" panose="020B0604020202020204" pitchFamily="34" charset="0"/>
              </a:rPr>
              <a:t>Lorem ipsum dolor sit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sed dolor fermentum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sed.</a:t>
            </a:r>
          </a:p>
        </p:txBody>
      </p:sp>
      <p:sp>
        <p:nvSpPr>
          <p:cNvPr id="23" name="Text Placeholder 20">
            <a:extLst>
              <a:ext uri="{FF2B5EF4-FFF2-40B4-BE49-F238E27FC236}">
                <a16:creationId xmlns:a16="http://schemas.microsoft.com/office/drawing/2014/main" id="{C96A2EBF-5BDD-0ACD-5695-B20FEFCB7C58}"/>
              </a:ext>
            </a:extLst>
          </p:cNvPr>
          <p:cNvSpPr>
            <a:spLocks noGrp="1"/>
          </p:cNvSpPr>
          <p:nvPr>
            <p:ph type="body" sz="quarter" idx="15" hasCustomPrompt="1"/>
          </p:nvPr>
        </p:nvSpPr>
        <p:spPr>
          <a:xfrm>
            <a:off x="4100517" y="4459575"/>
            <a:ext cx="6334125" cy="1265238"/>
          </a:xfrm>
          <a:prstGeom prst="rect">
            <a:avLst/>
          </a:prstGeom>
        </p:spPr>
        <p:txBody>
          <a:bodyPr anchor="ctr"/>
          <a:lstStyle/>
          <a:p>
            <a:pPr>
              <a:spcAft>
                <a:spcPts val="1800"/>
              </a:spcAft>
            </a:pPr>
            <a:r>
              <a:rPr lang="en-US" sz="2000">
                <a:solidFill>
                  <a:schemeClr val="tx1"/>
                </a:solidFill>
                <a:latin typeface="Arial" panose="020B0604020202020204" pitchFamily="34" charset="0"/>
                <a:cs typeface="Arial" panose="020B0604020202020204" pitchFamily="34" charset="0"/>
              </a:rPr>
              <a:t>Lorem ipsum dolor sit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sed dolor fermentum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sed.</a:t>
            </a:r>
          </a:p>
        </p:txBody>
      </p:sp>
      <p:sp>
        <p:nvSpPr>
          <p:cNvPr id="10" name="TextBox 9">
            <a:extLst>
              <a:ext uri="{FF2B5EF4-FFF2-40B4-BE49-F238E27FC236}">
                <a16:creationId xmlns:a16="http://schemas.microsoft.com/office/drawing/2014/main" id="{6024982C-959E-B08D-8A12-E7FB242F69B8}"/>
              </a:ext>
            </a:extLst>
          </p:cNvPr>
          <p:cNvSpPr txBox="1"/>
          <p:nvPr userDrawn="1"/>
        </p:nvSpPr>
        <p:spPr>
          <a:xfrm>
            <a:off x="4059007" y="1439501"/>
            <a:ext cx="6334356" cy="954300"/>
          </a:xfrm>
          <a:prstGeom prst="rect">
            <a:avLst/>
          </a:prstGeom>
          <a:noFill/>
        </p:spPr>
        <p:txBody>
          <a:bodyPr wrap="square" rtlCol="0" anchor="ctr" anchorCtr="0">
            <a:spAutoFit/>
          </a:bodyPr>
          <a:lstStyle/>
          <a:p>
            <a:r>
              <a:rPr lang="en-US" dirty="0">
                <a:solidFill>
                  <a:schemeClr val="tx1"/>
                </a:solidFill>
              </a:rPr>
              <a:t>Lorem ipsum dolor sit </a:t>
            </a:r>
            <a:r>
              <a:rPr lang="en-US" dirty="0" err="1">
                <a:solidFill>
                  <a:schemeClr val="tx1"/>
                </a:solidFill>
              </a:rPr>
              <a:t>amet</a:t>
            </a:r>
            <a:r>
              <a:rPr lang="en-US" dirty="0">
                <a:solidFill>
                  <a:schemeClr val="tx1"/>
                </a:solidFill>
              </a:rPr>
              <a:t> </a:t>
            </a:r>
            <a:r>
              <a:rPr lang="en-US" dirty="0" err="1">
                <a:solidFill>
                  <a:schemeClr val="tx1"/>
                </a:solidFill>
              </a:rPr>
              <a:t>aliquet</a:t>
            </a:r>
            <a:r>
              <a:rPr lang="en-US" dirty="0">
                <a:solidFill>
                  <a:schemeClr val="tx1"/>
                </a:solidFill>
              </a:rPr>
              <a:t> </a:t>
            </a:r>
            <a:r>
              <a:rPr lang="en-US" dirty="0" err="1">
                <a:solidFill>
                  <a:schemeClr val="tx1"/>
                </a:solidFill>
              </a:rPr>
              <a:t>purus</a:t>
            </a:r>
            <a:r>
              <a:rPr lang="en-US" dirty="0">
                <a:solidFill>
                  <a:schemeClr val="tx1"/>
                </a:solidFill>
              </a:rPr>
              <a:t> sed dolor fermentum </a:t>
            </a:r>
            <a:r>
              <a:rPr lang="en-US" dirty="0" err="1">
                <a:solidFill>
                  <a:schemeClr val="tx1"/>
                </a:solidFill>
              </a:rPr>
              <a:t>amet</a:t>
            </a:r>
            <a:r>
              <a:rPr lang="en-US" dirty="0">
                <a:solidFill>
                  <a:schemeClr val="tx1"/>
                </a:solidFill>
              </a:rPr>
              <a:t> </a:t>
            </a:r>
            <a:r>
              <a:rPr lang="en-US" dirty="0" err="1">
                <a:solidFill>
                  <a:schemeClr val="tx1"/>
                </a:solidFill>
              </a:rPr>
              <a:t>aliquet</a:t>
            </a:r>
            <a:r>
              <a:rPr lang="en-US" dirty="0">
                <a:solidFill>
                  <a:schemeClr val="tx1"/>
                </a:solidFill>
              </a:rPr>
              <a:t> </a:t>
            </a:r>
            <a:r>
              <a:rPr lang="en-US" dirty="0" err="1">
                <a:solidFill>
                  <a:schemeClr val="tx1"/>
                </a:solidFill>
              </a:rPr>
              <a:t>purus</a:t>
            </a:r>
            <a:r>
              <a:rPr lang="en-US" dirty="0">
                <a:solidFill>
                  <a:schemeClr val="tx1"/>
                </a:solidFill>
              </a:rPr>
              <a:t> </a:t>
            </a:r>
            <a:r>
              <a:rPr lang="en-US" dirty="0" err="1">
                <a:solidFill>
                  <a:schemeClr val="tx1"/>
                </a:solidFill>
              </a:rPr>
              <a:t>amet</a:t>
            </a:r>
            <a:r>
              <a:rPr lang="en-US" dirty="0">
                <a:solidFill>
                  <a:schemeClr val="tx1"/>
                </a:solidFill>
              </a:rPr>
              <a:t> </a:t>
            </a:r>
            <a:r>
              <a:rPr lang="en-US" dirty="0" err="1">
                <a:solidFill>
                  <a:schemeClr val="tx1"/>
                </a:solidFill>
              </a:rPr>
              <a:t>aliquet</a:t>
            </a:r>
            <a:r>
              <a:rPr lang="en-US" dirty="0">
                <a:solidFill>
                  <a:schemeClr val="tx1"/>
                </a:solidFill>
              </a:rPr>
              <a:t> </a:t>
            </a:r>
            <a:r>
              <a:rPr lang="en-US" dirty="0" err="1">
                <a:solidFill>
                  <a:schemeClr val="tx1"/>
                </a:solidFill>
              </a:rPr>
              <a:t>purus</a:t>
            </a:r>
            <a:r>
              <a:rPr lang="en-US" dirty="0">
                <a:solidFill>
                  <a:schemeClr val="tx1"/>
                </a:solidFill>
              </a:rPr>
              <a:t> </a:t>
            </a:r>
            <a:r>
              <a:rPr lang="en-US" dirty="0" err="1">
                <a:solidFill>
                  <a:schemeClr val="tx1"/>
                </a:solidFill>
              </a:rPr>
              <a:t>amet</a:t>
            </a:r>
            <a:r>
              <a:rPr lang="en-US" dirty="0">
                <a:solidFill>
                  <a:schemeClr val="tx1"/>
                </a:solidFill>
              </a:rPr>
              <a:t> </a:t>
            </a:r>
            <a:r>
              <a:rPr lang="en-US" dirty="0" err="1">
                <a:solidFill>
                  <a:schemeClr val="tx1"/>
                </a:solidFill>
              </a:rPr>
              <a:t>aliquet</a:t>
            </a:r>
            <a:r>
              <a:rPr lang="en-US" dirty="0">
                <a:solidFill>
                  <a:schemeClr val="tx1"/>
                </a:solidFill>
              </a:rPr>
              <a:t> </a:t>
            </a:r>
            <a:r>
              <a:rPr lang="en-US" dirty="0" err="1">
                <a:solidFill>
                  <a:schemeClr val="tx1"/>
                </a:solidFill>
              </a:rPr>
              <a:t>purus</a:t>
            </a:r>
            <a:r>
              <a:rPr lang="en-US" dirty="0">
                <a:solidFill>
                  <a:schemeClr val="tx1"/>
                </a:solidFill>
              </a:rPr>
              <a:t> sed.</a:t>
            </a:r>
          </a:p>
        </p:txBody>
      </p:sp>
    </p:spTree>
    <p:extLst>
      <p:ext uri="{BB962C8B-B14F-4D97-AF65-F5344CB8AC3E}">
        <p14:creationId xmlns:p14="http://schemas.microsoft.com/office/powerpoint/2010/main" val="2973299547"/>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Section Master" preserve="1" userDrawn="1">
  <p:cSld name="Quote Definition, Light Purple on Dark Purple">
    <p:bg>
      <p:bgPr>
        <a:solidFill>
          <a:srgbClr val="29183C"/>
        </a:solidFill>
        <a:effectLst/>
      </p:bgPr>
    </p:bg>
    <p:spTree>
      <p:nvGrpSpPr>
        <p:cNvPr id="1" name="Shape 27"/>
        <p:cNvGrpSpPr/>
        <p:nvPr/>
      </p:nvGrpSpPr>
      <p:grpSpPr>
        <a:xfrm>
          <a:off x="0" y="0"/>
          <a:ext cx="0" cy="0"/>
          <a:chOff x="0" y="0"/>
          <a:chExt cx="0" cy="0"/>
        </a:xfrm>
      </p:grpSpPr>
      <p:sp>
        <p:nvSpPr>
          <p:cNvPr id="23" name="Freeform 58">
            <a:extLst>
              <a:ext uri="{FF2B5EF4-FFF2-40B4-BE49-F238E27FC236}">
                <a16:creationId xmlns:a16="http://schemas.microsoft.com/office/drawing/2014/main" id="{FA5A414E-09F8-6BC6-187C-DEE1ED546983}"/>
              </a:ext>
            </a:extLst>
          </p:cNvPr>
          <p:cNvSpPr>
            <a:spLocks/>
          </p:cNvSpPr>
          <p:nvPr userDrawn="1"/>
        </p:nvSpPr>
        <p:spPr bwMode="white">
          <a:xfrm flipH="1">
            <a:off x="576470" y="215650"/>
            <a:ext cx="11615530" cy="5867335"/>
          </a:xfrm>
          <a:custGeom>
            <a:avLst/>
            <a:gdLst>
              <a:gd name="connsiteX0" fmla="*/ 12192000 w 12192000"/>
              <a:gd name="connsiteY0" fmla="*/ 0 h 5867335"/>
              <a:gd name="connsiteX1" fmla="*/ 0 w 12192000"/>
              <a:gd name="connsiteY1" fmla="*/ 0 h 5867335"/>
              <a:gd name="connsiteX2" fmla="*/ 0 w 12192000"/>
              <a:gd name="connsiteY2" fmla="*/ 4945992 h 5867335"/>
              <a:gd name="connsiteX3" fmla="*/ 9041587 w 12192000"/>
              <a:gd name="connsiteY3" fmla="*/ 4945992 h 5867335"/>
              <a:gd name="connsiteX4" fmla="*/ 9974275 w 12192000"/>
              <a:gd name="connsiteY4" fmla="*/ 5867335 h 5867335"/>
              <a:gd name="connsiteX5" fmla="*/ 9974275 w 12192000"/>
              <a:gd name="connsiteY5" fmla="*/ 4945992 h 5867335"/>
              <a:gd name="connsiteX6" fmla="*/ 12192000 w 12192000"/>
              <a:gd name="connsiteY6" fmla="*/ 4945992 h 5867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5867335">
                <a:moveTo>
                  <a:pt x="12192000" y="0"/>
                </a:moveTo>
                <a:lnTo>
                  <a:pt x="0" y="0"/>
                </a:lnTo>
                <a:lnTo>
                  <a:pt x="0" y="4945992"/>
                </a:lnTo>
                <a:lnTo>
                  <a:pt x="9041587" y="4945992"/>
                </a:lnTo>
                <a:lnTo>
                  <a:pt x="9974275" y="5867335"/>
                </a:lnTo>
                <a:lnTo>
                  <a:pt x="9974275" y="4945992"/>
                </a:lnTo>
                <a:lnTo>
                  <a:pt x="12192000" y="4945992"/>
                </a:lnTo>
                <a:close/>
              </a:path>
            </a:pathLst>
          </a:custGeom>
          <a:solidFill>
            <a:srgbClr val="29183C"/>
          </a:solidFill>
          <a:ln>
            <a:noFill/>
          </a:ln>
          <a:effectLst/>
        </p:spPr>
        <p:txBody>
          <a:bodyPr vert="horz" wrap="square" lIns="91440" tIns="45720" rIns="91440" bIns="45720" numCol="1" anchor="t" anchorCtr="0" compatLnSpc="1">
            <a:prstTxWarp prst="textNoShape">
              <a:avLst/>
            </a:prstTxWarp>
            <a:noAutofit/>
          </a:bodyPr>
          <a:lstStyle/>
          <a:p>
            <a:endParaRPr lang="en-US">
              <a:latin typeface="+mn-lt"/>
              <a:ea typeface="+mn-ea"/>
              <a:cs typeface="+mn-cs"/>
              <a:sym typeface="Trebuchet MS" panose="020B0603020202020204" pitchFamily="34" charset="0"/>
            </a:endParaRPr>
          </a:p>
        </p:txBody>
      </p:sp>
      <p:sp>
        <p:nvSpPr>
          <p:cNvPr id="21" name="Freeform 58" descr="Quote bubble background; mostly decorative.">
            <a:extLst>
              <a:ext uri="{FF2B5EF4-FFF2-40B4-BE49-F238E27FC236}">
                <a16:creationId xmlns:a16="http://schemas.microsoft.com/office/drawing/2014/main" id="{1EB19DE9-D718-99A6-9847-96142045FD17}"/>
              </a:ext>
            </a:extLst>
          </p:cNvPr>
          <p:cNvSpPr>
            <a:spLocks/>
          </p:cNvSpPr>
          <p:nvPr userDrawn="1"/>
        </p:nvSpPr>
        <p:spPr bwMode="white">
          <a:xfrm flipH="1">
            <a:off x="848138" y="215651"/>
            <a:ext cx="11044842" cy="4877118"/>
          </a:xfrm>
          <a:prstGeom prst="roundRect">
            <a:avLst/>
          </a:prstGeom>
          <a:solidFill>
            <a:srgbClr val="43285D"/>
          </a:solidFill>
          <a:ln>
            <a:noFill/>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noAutofit/>
          </a:bodyPr>
          <a:lstStyle/>
          <a:p>
            <a:endParaRPr lang="en-US">
              <a:latin typeface="+mn-lt"/>
              <a:ea typeface="+mn-ea"/>
              <a:cs typeface="+mn-cs"/>
              <a:sym typeface="Trebuchet MS" panose="020B0603020202020204" pitchFamily="34" charset="0"/>
            </a:endParaRPr>
          </a:p>
        </p:txBody>
      </p:sp>
      <p:sp>
        <p:nvSpPr>
          <p:cNvPr id="3" name="Title 2">
            <a:extLst>
              <a:ext uri="{FF2B5EF4-FFF2-40B4-BE49-F238E27FC236}">
                <a16:creationId xmlns:a16="http://schemas.microsoft.com/office/drawing/2014/main" id="{FF689248-315B-98BA-44B0-3F0BEF6D3350}"/>
              </a:ext>
            </a:extLst>
          </p:cNvPr>
          <p:cNvSpPr>
            <a:spLocks noGrp="1"/>
          </p:cNvSpPr>
          <p:nvPr>
            <p:ph type="title" hasCustomPrompt="1"/>
          </p:nvPr>
        </p:nvSpPr>
        <p:spPr>
          <a:xfrm>
            <a:off x="887895" y="493110"/>
            <a:ext cx="11044841" cy="943693"/>
          </a:xfrm>
          <a:prstGeom prst="rect">
            <a:avLst/>
          </a:prstGeom>
        </p:spPr>
        <p:txBody>
          <a:bodyPr wrap="none" lIns="457200" tIns="91440" rIns="457200" bIns="91440" anchor="ctr" anchorCtr="0">
            <a:normAutofit/>
          </a:bodyPr>
          <a:lstStyle>
            <a:lvl1pPr algn="ctr">
              <a:lnSpc>
                <a:spcPct val="100000"/>
              </a:lnSpc>
              <a:defRPr sz="7200" b="1" cap="all" baseline="0">
                <a:solidFill>
                  <a:schemeClr val="bg2"/>
                </a:solidFill>
                <a:latin typeface="+mj-lt"/>
              </a:defRPr>
            </a:lvl1pPr>
          </a:lstStyle>
          <a:p>
            <a:r>
              <a:rPr lang="en-US"/>
              <a:t>Definition</a:t>
            </a:r>
          </a:p>
        </p:txBody>
      </p:sp>
      <p:sp>
        <p:nvSpPr>
          <p:cNvPr id="12" name="Text Placeholder 11">
            <a:extLst>
              <a:ext uri="{FF2B5EF4-FFF2-40B4-BE49-F238E27FC236}">
                <a16:creationId xmlns:a16="http://schemas.microsoft.com/office/drawing/2014/main" id="{4C191946-21D5-DA2F-FD95-A693317BE1D5}"/>
              </a:ext>
            </a:extLst>
          </p:cNvPr>
          <p:cNvSpPr>
            <a:spLocks noGrp="1"/>
          </p:cNvSpPr>
          <p:nvPr>
            <p:ph type="body" sz="quarter" idx="11" hasCustomPrompt="1"/>
          </p:nvPr>
        </p:nvSpPr>
        <p:spPr>
          <a:xfrm>
            <a:off x="1177447" y="1721101"/>
            <a:ext cx="10438083" cy="3126472"/>
          </a:xfrm>
          <a:prstGeom prst="rect">
            <a:avLst/>
          </a:prstGeom>
        </p:spPr>
        <p:txBody>
          <a:bodyPr lIns="457200" tIns="91440" rIns="457200" bIns="91440" anchor="t" anchorCtr="0"/>
          <a:lstStyle>
            <a:lvl1pPr algn="l">
              <a:defRPr sz="3600">
                <a:solidFill>
                  <a:schemeClr val="bg2"/>
                </a:solidFill>
              </a:defRPr>
            </a:lvl1pPr>
          </a:lstStyle>
          <a:p>
            <a:pPr lvl="0"/>
            <a:r>
              <a:rPr lang="en-US"/>
              <a:t>“Click to edit quote text slide”</a:t>
            </a:r>
          </a:p>
        </p:txBody>
      </p:sp>
      <p:sp>
        <p:nvSpPr>
          <p:cNvPr id="27" name="Speech Bubble: Oval 26">
            <a:extLst>
              <a:ext uri="{FF2B5EF4-FFF2-40B4-BE49-F238E27FC236}">
                <a16:creationId xmlns:a16="http://schemas.microsoft.com/office/drawing/2014/main" id="{352CA4E7-1258-D981-388B-3C3ADAC81BC9}"/>
              </a:ext>
            </a:extLst>
          </p:cNvPr>
          <p:cNvSpPr/>
          <p:nvPr userDrawn="1"/>
        </p:nvSpPr>
        <p:spPr>
          <a:xfrm>
            <a:off x="887895" y="3535185"/>
            <a:ext cx="4608443" cy="1563227"/>
          </a:xfrm>
          <a:prstGeom prst="wedgeEllipseCallout">
            <a:avLst>
              <a:gd name="adj1" fmla="val -20470"/>
              <a:gd name="adj2" fmla="val 109046"/>
            </a:avLst>
          </a:prstGeom>
          <a:solidFill>
            <a:srgbClr val="4328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ext Placeholder 13">
            <a:extLst>
              <a:ext uri="{FF2B5EF4-FFF2-40B4-BE49-F238E27FC236}">
                <a16:creationId xmlns:a16="http://schemas.microsoft.com/office/drawing/2014/main" id="{68197A22-F271-BD09-6597-EAB2F77FF124}"/>
              </a:ext>
            </a:extLst>
          </p:cNvPr>
          <p:cNvSpPr>
            <a:spLocks noGrp="1"/>
          </p:cNvSpPr>
          <p:nvPr>
            <p:ph type="body" sz="quarter" idx="10" hasCustomPrompt="1"/>
          </p:nvPr>
        </p:nvSpPr>
        <p:spPr>
          <a:xfrm>
            <a:off x="0" y="6287336"/>
            <a:ext cx="12192000" cy="355013"/>
          </a:xfrm>
          <a:prstGeom prst="rect">
            <a:avLst/>
          </a:prstGeom>
        </p:spPr>
        <p:txBody>
          <a:bodyPr/>
          <a:lstStyle>
            <a:lvl1pPr algn="ctr">
              <a:defRPr sz="1800" b="1" cap="all" spc="200" baseline="0">
                <a:solidFill>
                  <a:srgbClr val="FACE00"/>
                </a:solidFill>
              </a:defRPr>
            </a:lvl1pPr>
            <a:lvl2pPr algn="ctr">
              <a:defRPr sz="1400" cap="all" baseline="0">
                <a:solidFill>
                  <a:schemeClr val="bg1"/>
                </a:solidFill>
              </a:defRPr>
            </a:lvl2pPr>
            <a:lvl3pPr algn="ctr">
              <a:defRPr sz="1400" cap="all" baseline="0">
                <a:solidFill>
                  <a:schemeClr val="bg1"/>
                </a:solidFill>
              </a:defRPr>
            </a:lvl3pPr>
            <a:lvl4pPr algn="ctr">
              <a:defRPr sz="1400" cap="all" baseline="0">
                <a:solidFill>
                  <a:schemeClr val="bg1"/>
                </a:solidFill>
              </a:defRPr>
            </a:lvl4pPr>
            <a:lvl5pPr algn="ctr">
              <a:defRPr sz="1400" cap="all" baseline="0">
                <a:solidFill>
                  <a:schemeClr val="bg1"/>
                </a:solidFill>
              </a:defRPr>
            </a:lvl5pPr>
          </a:lstStyle>
          <a:p>
            <a:pPr lvl="0"/>
            <a:r>
              <a:rPr lang="en-US"/>
              <a:t>Other placeholder text </a:t>
            </a:r>
          </a:p>
        </p:txBody>
      </p:sp>
      <p:sp>
        <p:nvSpPr>
          <p:cNvPr id="5" name="TextBox 4">
            <a:extLst>
              <a:ext uri="{FF2B5EF4-FFF2-40B4-BE49-F238E27FC236}">
                <a16:creationId xmlns:a16="http://schemas.microsoft.com/office/drawing/2014/main" id="{F67BDECF-0EEE-B847-0A1E-DE009DC6A0F2}"/>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pic>
        <p:nvPicPr>
          <p:cNvPr id="4" name="Picture 3">
            <a:extLst>
              <a:ext uri="{FF2B5EF4-FFF2-40B4-BE49-F238E27FC236}">
                <a16:creationId xmlns:a16="http://schemas.microsoft.com/office/drawing/2014/main" id="{587F7A2A-799B-7AAF-10BE-521BBCE43D52}"/>
              </a:ext>
              <a:ext uri="{C183D7F6-B498-43B3-948B-1728B52AA6E4}">
                <adec:decorative xmlns:adec="http://schemas.microsoft.com/office/drawing/2017/decorative" val="1"/>
              </a:ext>
            </a:extLst>
          </p:cNvPr>
          <p:cNvPicPr>
            <a:picLocks noChangeAspect="1"/>
          </p:cNvPicPr>
          <p:nvPr userDrawn="1"/>
        </p:nvPicPr>
        <p:blipFill>
          <a:blip r:embed="rId2">
            <a:alphaModFix amt="80000"/>
          </a:blip>
          <a:stretch>
            <a:fillRect/>
          </a:stretch>
        </p:blipFill>
        <p:spPr>
          <a:xfrm>
            <a:off x="324478" y="6000749"/>
            <a:ext cx="2116488" cy="538815"/>
          </a:xfrm>
          <a:prstGeom prst="rect">
            <a:avLst/>
          </a:prstGeom>
        </p:spPr>
      </p:pic>
    </p:spTree>
    <p:extLst>
      <p:ext uri="{BB962C8B-B14F-4D97-AF65-F5344CB8AC3E}">
        <p14:creationId xmlns:p14="http://schemas.microsoft.com/office/powerpoint/2010/main" val="329322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Master" preserve="1" userDrawn="1">
  <p:cSld name="Quote Definition, Dark Purple on Light Purple">
    <p:spTree>
      <p:nvGrpSpPr>
        <p:cNvPr id="1" name="Shape 27"/>
        <p:cNvGrpSpPr/>
        <p:nvPr/>
      </p:nvGrpSpPr>
      <p:grpSpPr>
        <a:xfrm>
          <a:off x="0" y="0"/>
          <a:ext cx="0" cy="0"/>
          <a:chOff x="0" y="0"/>
          <a:chExt cx="0" cy="0"/>
        </a:xfrm>
      </p:grpSpPr>
      <p:grpSp>
        <p:nvGrpSpPr>
          <p:cNvPr id="8" name="Group 7">
            <a:extLst>
              <a:ext uri="{FF2B5EF4-FFF2-40B4-BE49-F238E27FC236}">
                <a16:creationId xmlns:a16="http://schemas.microsoft.com/office/drawing/2014/main" id="{BDEE5608-FF7D-4440-211A-F41AE8F2D938}"/>
              </a:ext>
            </a:extLst>
          </p:cNvPr>
          <p:cNvGrpSpPr/>
          <p:nvPr userDrawn="1"/>
        </p:nvGrpSpPr>
        <p:grpSpPr>
          <a:xfrm>
            <a:off x="848138" y="232903"/>
            <a:ext cx="11044842" cy="4882761"/>
            <a:chOff x="848138" y="1"/>
            <a:chExt cx="11044842" cy="4882761"/>
          </a:xfrm>
          <a:solidFill>
            <a:srgbClr val="000000"/>
          </a:solidFill>
        </p:grpSpPr>
        <p:sp>
          <p:nvSpPr>
            <p:cNvPr id="6" name="Freeform 58" descr="Quote bubble background; mostly decorative.">
              <a:extLst>
                <a:ext uri="{FF2B5EF4-FFF2-40B4-BE49-F238E27FC236}">
                  <a16:creationId xmlns:a16="http://schemas.microsoft.com/office/drawing/2014/main" id="{51A47776-129B-84AF-C626-0C54DF78A110}"/>
                </a:ext>
              </a:extLst>
            </p:cNvPr>
            <p:cNvSpPr>
              <a:spLocks/>
            </p:cNvSpPr>
            <p:nvPr userDrawn="1"/>
          </p:nvSpPr>
          <p:spPr bwMode="white">
            <a:xfrm flipH="1">
              <a:off x="848138" y="1"/>
              <a:ext cx="11044842" cy="4877118"/>
            </a:xfrm>
            <a:prstGeom prst="roundRect">
              <a:avLst/>
            </a:prstGeom>
            <a:solidFill>
              <a:srgbClr val="29183C"/>
            </a:solidFill>
            <a:ln>
              <a:noFill/>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noAutofit/>
            </a:bodyPr>
            <a:lstStyle/>
            <a:p>
              <a:endParaRPr lang="en-US">
                <a:solidFill>
                  <a:schemeClr val="bg1"/>
                </a:solidFill>
                <a:latin typeface="+mn-lt"/>
                <a:ea typeface="+mn-ea"/>
                <a:cs typeface="+mn-cs"/>
                <a:sym typeface="Trebuchet MS" panose="020B0603020202020204" pitchFamily="34" charset="0"/>
              </a:endParaRPr>
            </a:p>
          </p:txBody>
        </p:sp>
        <p:sp>
          <p:nvSpPr>
            <p:cNvPr id="7" name="Speech Bubble: Oval 6">
              <a:extLst>
                <a:ext uri="{FF2B5EF4-FFF2-40B4-BE49-F238E27FC236}">
                  <a16:creationId xmlns:a16="http://schemas.microsoft.com/office/drawing/2014/main" id="{DB4B7F0B-4190-8F3D-E045-22DA5B5F463D}"/>
                </a:ext>
              </a:extLst>
            </p:cNvPr>
            <p:cNvSpPr/>
            <p:nvPr userDrawn="1"/>
          </p:nvSpPr>
          <p:spPr>
            <a:xfrm>
              <a:off x="887895" y="3319535"/>
              <a:ext cx="4608443" cy="1563227"/>
            </a:xfrm>
            <a:prstGeom prst="wedgeEllipseCallout">
              <a:avLst>
                <a:gd name="adj1" fmla="val -20470"/>
                <a:gd name="adj2" fmla="val 109046"/>
              </a:avLst>
            </a:prstGeom>
            <a:solidFill>
              <a:srgbClr val="2918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grpSp>
      <p:sp>
        <p:nvSpPr>
          <p:cNvPr id="9" name="Title 2">
            <a:extLst>
              <a:ext uri="{FF2B5EF4-FFF2-40B4-BE49-F238E27FC236}">
                <a16:creationId xmlns:a16="http://schemas.microsoft.com/office/drawing/2014/main" id="{9A4A07C7-2067-579C-B8D2-FC6AEBDD8CA2}"/>
              </a:ext>
            </a:extLst>
          </p:cNvPr>
          <p:cNvSpPr>
            <a:spLocks noGrp="1"/>
          </p:cNvSpPr>
          <p:nvPr>
            <p:ph type="title" hasCustomPrompt="1"/>
          </p:nvPr>
        </p:nvSpPr>
        <p:spPr>
          <a:xfrm>
            <a:off x="887895" y="493110"/>
            <a:ext cx="11005085" cy="943693"/>
          </a:xfrm>
          <a:prstGeom prst="rect">
            <a:avLst/>
          </a:prstGeom>
        </p:spPr>
        <p:txBody>
          <a:bodyPr lIns="457200" tIns="91440" rIns="457200" bIns="91440" anchor="ctr" anchorCtr="0">
            <a:normAutofit/>
          </a:bodyPr>
          <a:lstStyle>
            <a:lvl1pPr algn="ctr">
              <a:lnSpc>
                <a:spcPct val="100000"/>
              </a:lnSpc>
              <a:defRPr sz="7200" b="1" cap="all" baseline="0">
                <a:solidFill>
                  <a:schemeClr val="bg2"/>
                </a:solidFill>
                <a:latin typeface="+mj-lt"/>
              </a:defRPr>
            </a:lvl1pPr>
          </a:lstStyle>
          <a:p>
            <a:r>
              <a:rPr lang="en-US"/>
              <a:t>Definition</a:t>
            </a:r>
          </a:p>
        </p:txBody>
      </p:sp>
      <p:sp>
        <p:nvSpPr>
          <p:cNvPr id="2" name="TextBox 1">
            <a:extLst>
              <a:ext uri="{FF2B5EF4-FFF2-40B4-BE49-F238E27FC236}">
                <a16:creationId xmlns:a16="http://schemas.microsoft.com/office/drawing/2014/main" id="{028242B8-AF99-559D-1D96-B8210DDB7EEA}"/>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3" name="Text Placeholder 11">
            <a:extLst>
              <a:ext uri="{FF2B5EF4-FFF2-40B4-BE49-F238E27FC236}">
                <a16:creationId xmlns:a16="http://schemas.microsoft.com/office/drawing/2014/main" id="{35525500-F7DB-A36A-3D58-4C2873BA6B3A}"/>
              </a:ext>
            </a:extLst>
          </p:cNvPr>
          <p:cNvSpPr>
            <a:spLocks noGrp="1"/>
          </p:cNvSpPr>
          <p:nvPr>
            <p:ph type="body" sz="quarter" idx="11" hasCustomPrompt="1"/>
          </p:nvPr>
        </p:nvSpPr>
        <p:spPr>
          <a:xfrm>
            <a:off x="1177447" y="1721101"/>
            <a:ext cx="10438083" cy="3126472"/>
          </a:xfrm>
          <a:prstGeom prst="rect">
            <a:avLst/>
          </a:prstGeom>
        </p:spPr>
        <p:txBody>
          <a:bodyPr anchor="t" anchorCtr="0"/>
          <a:lstStyle>
            <a:lvl1pPr algn="l">
              <a:defRPr sz="3600">
                <a:solidFill>
                  <a:schemeClr val="bg2"/>
                </a:solidFill>
              </a:defRPr>
            </a:lvl1pPr>
          </a:lstStyle>
          <a:p>
            <a:pPr lvl="0"/>
            <a:r>
              <a:rPr lang="en-US"/>
              <a:t>“Click to edit quote text slide”</a:t>
            </a:r>
          </a:p>
        </p:txBody>
      </p:sp>
      <p:sp>
        <p:nvSpPr>
          <p:cNvPr id="5" name="Text Placeholder 13">
            <a:extLst>
              <a:ext uri="{FF2B5EF4-FFF2-40B4-BE49-F238E27FC236}">
                <a16:creationId xmlns:a16="http://schemas.microsoft.com/office/drawing/2014/main" id="{58D431E7-EEB1-D0A2-20D9-10272933FA49}"/>
              </a:ext>
            </a:extLst>
          </p:cNvPr>
          <p:cNvSpPr>
            <a:spLocks noGrp="1"/>
          </p:cNvSpPr>
          <p:nvPr>
            <p:ph type="body" sz="quarter" idx="10" hasCustomPrompt="1"/>
          </p:nvPr>
        </p:nvSpPr>
        <p:spPr>
          <a:xfrm>
            <a:off x="0" y="6287336"/>
            <a:ext cx="12192000" cy="355013"/>
          </a:xfrm>
          <a:prstGeom prst="rect">
            <a:avLst/>
          </a:prstGeom>
        </p:spPr>
        <p:txBody>
          <a:bodyPr/>
          <a:lstStyle>
            <a:lvl1pPr algn="ctr">
              <a:defRPr sz="1800" b="1" cap="all" spc="200" baseline="0">
                <a:solidFill>
                  <a:srgbClr val="FACE00"/>
                </a:solidFill>
              </a:defRPr>
            </a:lvl1pPr>
            <a:lvl2pPr algn="ctr">
              <a:defRPr sz="1400" cap="all" baseline="0">
                <a:solidFill>
                  <a:schemeClr val="bg1"/>
                </a:solidFill>
              </a:defRPr>
            </a:lvl2pPr>
            <a:lvl3pPr algn="ctr">
              <a:defRPr sz="1400" cap="all" baseline="0">
                <a:solidFill>
                  <a:schemeClr val="bg1"/>
                </a:solidFill>
              </a:defRPr>
            </a:lvl3pPr>
            <a:lvl4pPr algn="ctr">
              <a:defRPr sz="1400" cap="all" baseline="0">
                <a:solidFill>
                  <a:schemeClr val="bg1"/>
                </a:solidFill>
              </a:defRPr>
            </a:lvl4pPr>
            <a:lvl5pPr algn="ctr">
              <a:defRPr sz="1400" cap="all" baseline="0">
                <a:solidFill>
                  <a:schemeClr val="bg1"/>
                </a:solidFill>
              </a:defRPr>
            </a:lvl5pPr>
          </a:lstStyle>
          <a:p>
            <a:pPr lvl="0"/>
            <a:r>
              <a:rPr lang="en-US"/>
              <a:t>Other placeholder text </a:t>
            </a:r>
          </a:p>
        </p:txBody>
      </p:sp>
      <p:pic>
        <p:nvPicPr>
          <p:cNvPr id="4" name="Picture 3">
            <a:extLst>
              <a:ext uri="{FF2B5EF4-FFF2-40B4-BE49-F238E27FC236}">
                <a16:creationId xmlns:a16="http://schemas.microsoft.com/office/drawing/2014/main" id="{61541EE4-4FB6-0EA9-06D7-3EFA3F884573}"/>
              </a:ext>
              <a:ext uri="{C183D7F6-B498-43B3-948B-1728B52AA6E4}">
                <adec:decorative xmlns:adec="http://schemas.microsoft.com/office/drawing/2017/decorative" val="1"/>
              </a:ext>
            </a:extLst>
          </p:cNvPr>
          <p:cNvPicPr>
            <a:picLocks noChangeAspect="1"/>
          </p:cNvPicPr>
          <p:nvPr userDrawn="1"/>
        </p:nvPicPr>
        <p:blipFill>
          <a:blip r:embed="rId2">
            <a:alphaModFix amt="80000"/>
          </a:blip>
          <a:stretch>
            <a:fillRect/>
          </a:stretch>
        </p:blipFill>
        <p:spPr>
          <a:xfrm>
            <a:off x="324478" y="6000749"/>
            <a:ext cx="2116488" cy="538815"/>
          </a:xfrm>
          <a:prstGeom prst="rect">
            <a:avLst/>
          </a:prstGeom>
        </p:spPr>
      </p:pic>
    </p:spTree>
    <p:extLst>
      <p:ext uri="{BB962C8B-B14F-4D97-AF65-F5344CB8AC3E}">
        <p14:creationId xmlns:p14="http://schemas.microsoft.com/office/powerpoint/2010/main" val="6334825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Master" preserve="1" userDrawn="1">
  <p:cSld name="Basic White, No Banner">
    <p:bg>
      <p:bgRef idx="1001">
        <a:schemeClr val="bg1"/>
      </p:bgRef>
    </p:bg>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FA698D5-E895-7B7C-4A0D-BBEFE3298735}"/>
              </a:ext>
              <a:ext uri="{C183D7F6-B498-43B3-948B-1728B52AA6E4}">
                <adec:decorative xmlns:adec="http://schemas.microsoft.com/office/drawing/2017/decorative" val="1"/>
              </a:ext>
            </a:extLst>
          </p:cNvPr>
          <p:cNvPicPr>
            <a:picLocks noChangeAspect="1"/>
          </p:cNvPicPr>
          <p:nvPr userDrawn="1"/>
        </p:nvPicPr>
        <p:blipFill>
          <a:blip r:embed="rId2">
            <a:alphaModFix amt="80000"/>
          </a:blip>
          <a:stretch>
            <a:fillRect/>
          </a:stretch>
        </p:blipFill>
        <p:spPr>
          <a:xfrm>
            <a:off x="308519" y="6000749"/>
            <a:ext cx="2127197" cy="538815"/>
          </a:xfrm>
          <a:prstGeom prst="rect">
            <a:avLst/>
          </a:prstGeom>
        </p:spPr>
      </p:pic>
      <p:sp>
        <p:nvSpPr>
          <p:cNvPr id="2" name="TextBox 1">
            <a:extLst>
              <a:ext uri="{FF2B5EF4-FFF2-40B4-BE49-F238E27FC236}">
                <a16:creationId xmlns:a16="http://schemas.microsoft.com/office/drawing/2014/main" id="{B37AF91D-F16F-0047-5C1B-7E247D85567F}"/>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Tree>
    <p:extLst>
      <p:ext uri="{BB962C8B-B14F-4D97-AF65-F5344CB8AC3E}">
        <p14:creationId xmlns:p14="http://schemas.microsoft.com/office/powerpoint/2010/main" val="310881795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ection End Logo, Purpl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1"/>
            </p:custDataLst>
            <p:extLst>
              <p:ext uri="{D42A27DB-BD31-4B8C-83A1-F6EECF244321}">
                <p14:modId xmlns:p14="http://schemas.microsoft.com/office/powerpoint/2010/main" val="39210703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86" imgH="286" progId="TCLayout.ActiveDocument.1">
                  <p:embed/>
                </p:oleObj>
              </mc:Choice>
              <mc:Fallback>
                <p:oleObj name="think-cell Slide" r:id="rId3" imgW="286" imgH="286" progId="TCLayout.ActiveDocument.1">
                  <p:embed/>
                  <p:pic>
                    <p:nvPicPr>
                      <p:cNvPr id="6" name="Object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Copyright" hidden="1"/>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ea typeface="+mn-ea"/>
                <a:cs typeface="+mn-cs"/>
                <a:sym typeface="Trebuchet MS" panose="020B0603020202020204" pitchFamily="34" charset="0"/>
              </a:rPr>
              <a:t>Copyright © 2022 by Boston Consulting Group. All rights reserved.</a:t>
            </a:r>
          </a:p>
        </p:txBody>
      </p:sp>
      <p:pic>
        <p:nvPicPr>
          <p:cNvPr id="8" name="Picture 7" descr="A black and white sign with white text&#10;&#10;Description automatically generated">
            <a:extLst>
              <a:ext uri="{FF2B5EF4-FFF2-40B4-BE49-F238E27FC236}">
                <a16:creationId xmlns:a16="http://schemas.microsoft.com/office/drawing/2014/main" id="{CA0F020E-D83F-37CB-4393-9D6659209FCF}"/>
              </a:ext>
            </a:extLst>
          </p:cNvPr>
          <p:cNvPicPr>
            <a:picLocks noChangeAspect="1"/>
          </p:cNvPicPr>
          <p:nvPr userDrawn="1"/>
        </p:nvPicPr>
        <p:blipFill>
          <a:blip r:embed="rId5"/>
          <a:stretch>
            <a:fillRect/>
          </a:stretch>
        </p:blipFill>
        <p:spPr>
          <a:xfrm>
            <a:off x="3683503" y="2681389"/>
            <a:ext cx="4824994" cy="1228346"/>
          </a:xfrm>
          <a:prstGeom prst="rect">
            <a:avLst/>
          </a:prstGeom>
        </p:spPr>
      </p:pic>
      <p:sp>
        <p:nvSpPr>
          <p:cNvPr id="4" name="TextBox 3">
            <a:extLst>
              <a:ext uri="{FF2B5EF4-FFF2-40B4-BE49-F238E27FC236}">
                <a16:creationId xmlns:a16="http://schemas.microsoft.com/office/drawing/2014/main" id="{1C014CD9-4337-A350-3B0A-A091C58EF504}"/>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Tree>
    <p:extLst>
      <p:ext uri="{BB962C8B-B14F-4D97-AF65-F5344CB8AC3E}">
        <p14:creationId xmlns:p14="http://schemas.microsoft.com/office/powerpoint/2010/main" val="168884495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Master" preserve="1" userDrawn="1">
  <p:cSld name="Section Master">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9395"/>
            <a:ext cx="11823192" cy="6492240"/>
          </a:xfrm>
          <a:prstGeom prst="roundRect">
            <a:avLst>
              <a:gd name="adj" fmla="val 363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a:extLst>
              <a:ext uri="{FF2B5EF4-FFF2-40B4-BE49-F238E27FC236}">
                <a16:creationId xmlns:a16="http://schemas.microsoft.com/office/drawing/2014/main" id="{6CE15525-E5E0-6535-A675-A422FC7250F8}"/>
              </a:ext>
            </a:extLst>
          </p:cNvPr>
          <p:cNvSpPr>
            <a:spLocks noGrp="1"/>
          </p:cNvSpPr>
          <p:nvPr>
            <p:ph type="body" sz="quarter" idx="10" hasCustomPrompt="1"/>
          </p:nvPr>
        </p:nvSpPr>
        <p:spPr>
          <a:xfrm>
            <a:off x="184404" y="5897105"/>
            <a:ext cx="11823192" cy="771500"/>
          </a:xfrm>
          <a:prstGeom prst="rect">
            <a:avLst/>
          </a:prstGeom>
        </p:spPr>
        <p:txBody>
          <a:bodyPr anchor="ctr"/>
          <a:lstStyle>
            <a:lvl1pPr algn="ctr">
              <a:defRPr sz="1400" b="1" cap="none" spc="100" baseline="0">
                <a:solidFill>
                  <a:schemeClr val="bg1"/>
                </a:solidFill>
              </a:defRPr>
            </a:lvl1pPr>
            <a:lvl2pPr algn="ctr">
              <a:defRPr sz="1400" cap="all" baseline="0">
                <a:solidFill>
                  <a:schemeClr val="bg1"/>
                </a:solidFill>
              </a:defRPr>
            </a:lvl2pPr>
            <a:lvl3pPr algn="ctr">
              <a:defRPr sz="1400" cap="all" baseline="0">
                <a:solidFill>
                  <a:schemeClr val="bg1"/>
                </a:solidFill>
              </a:defRPr>
            </a:lvl3pPr>
            <a:lvl4pPr algn="ctr">
              <a:defRPr sz="1400" cap="all" baseline="0">
                <a:solidFill>
                  <a:schemeClr val="bg1"/>
                </a:solidFill>
              </a:defRPr>
            </a:lvl4pPr>
            <a:lvl5pPr algn="ctr">
              <a:defRPr sz="1400" cap="all" baseline="0">
                <a:solidFill>
                  <a:schemeClr val="bg1"/>
                </a:solidFill>
              </a:defRPr>
            </a:lvl5pPr>
          </a:lstStyle>
          <a:p>
            <a:pPr marR="0" lvl="0" fontAlgn="auto">
              <a:buClrTx/>
              <a:buSzTx/>
              <a:buNone/>
              <a:tabLst/>
            </a:pPr>
            <a:r>
              <a:rPr lang="en-US" dirty="0"/>
              <a:t>EVENT DATE  |  EVENT NAME  |  LOCATION</a:t>
            </a:r>
          </a:p>
        </p:txBody>
      </p:sp>
      <p:sp>
        <p:nvSpPr>
          <p:cNvPr id="2" name="TextBox 1">
            <a:extLst>
              <a:ext uri="{FF2B5EF4-FFF2-40B4-BE49-F238E27FC236}">
                <a16:creationId xmlns:a16="http://schemas.microsoft.com/office/drawing/2014/main" id="{BDE3EC7E-1CCB-C166-2AA1-BA5A84875F1C}"/>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9" name="Title 8">
            <a:extLst>
              <a:ext uri="{FF2B5EF4-FFF2-40B4-BE49-F238E27FC236}">
                <a16:creationId xmlns:a16="http://schemas.microsoft.com/office/drawing/2014/main" id="{3E9767E7-BE54-46C9-A0FF-41D75C1F94BD}"/>
              </a:ext>
            </a:extLst>
          </p:cNvPr>
          <p:cNvSpPr>
            <a:spLocks noGrp="1"/>
          </p:cNvSpPr>
          <p:nvPr>
            <p:ph type="title" hasCustomPrompt="1"/>
          </p:nvPr>
        </p:nvSpPr>
        <p:spPr>
          <a:xfrm>
            <a:off x="184402" y="1891145"/>
            <a:ext cx="11823191" cy="2924695"/>
          </a:xfrm>
          <a:prstGeom prst="rect">
            <a:avLst/>
          </a:prstGeom>
        </p:spPr>
        <p:txBody>
          <a:bodyPr lIns="457200" rIns="457200" anchor="ctr">
            <a:noAutofit/>
          </a:bodyPr>
          <a:lstStyle>
            <a:lvl1pPr algn="ctr">
              <a:defRPr sz="6000" cap="none" spc="200" baseline="0">
                <a:solidFill>
                  <a:schemeClr val="bg1"/>
                </a:solidFill>
              </a:defRPr>
            </a:lvl1pPr>
          </a:lstStyle>
          <a:p>
            <a:r>
              <a:rPr lang="en-US" dirty="0"/>
              <a:t>CLICK TO </a:t>
            </a:r>
            <a:br>
              <a:rPr lang="en-US" dirty="0"/>
            </a:br>
            <a:r>
              <a:rPr lang="en-US" dirty="0"/>
              <a:t>EDIT MASTER SLIDE TEXT</a:t>
            </a:r>
          </a:p>
        </p:txBody>
      </p:sp>
      <p:sp>
        <p:nvSpPr>
          <p:cNvPr id="3" name="Text Placeholder 12">
            <a:extLst>
              <a:ext uri="{FF2B5EF4-FFF2-40B4-BE49-F238E27FC236}">
                <a16:creationId xmlns:a16="http://schemas.microsoft.com/office/drawing/2014/main" id="{FE534992-BDD1-87FD-D208-50CE8BFAF9CB}"/>
              </a:ext>
            </a:extLst>
          </p:cNvPr>
          <p:cNvSpPr>
            <a:spLocks noGrp="1"/>
          </p:cNvSpPr>
          <p:nvPr>
            <p:ph type="body" sz="quarter" idx="11" hasCustomPrompt="1"/>
          </p:nvPr>
        </p:nvSpPr>
        <p:spPr>
          <a:xfrm>
            <a:off x="184402" y="4816017"/>
            <a:ext cx="11823700" cy="1081088"/>
          </a:xfrm>
          <a:prstGeom prst="rect">
            <a:avLst/>
          </a:prstGeom>
          <a:solidFill>
            <a:schemeClr val="bg2"/>
          </a:solidFill>
        </p:spPr>
        <p:txBody>
          <a:bodyPr anchor="ctr"/>
          <a:lstStyle>
            <a:lvl1pPr algn="ctr">
              <a:defRPr sz="2000" b="1" cap="none" spc="200" baseline="0">
                <a:solidFill>
                  <a:schemeClr val="tx1"/>
                </a:solidFill>
              </a:defRPr>
            </a:lvl1pPr>
          </a:lstStyle>
          <a:p>
            <a:pPr lvl="0"/>
            <a:r>
              <a:rPr lang="en-US" dirty="0"/>
              <a:t>FIRSTNAME LASTNAME, MD, MPH</a:t>
            </a:r>
          </a:p>
          <a:p>
            <a:pPr lvl="0"/>
            <a:r>
              <a:rPr lang="en-US" dirty="0"/>
              <a:t>TITLE OR POSITION</a:t>
            </a:r>
          </a:p>
        </p:txBody>
      </p:sp>
      <p:pic>
        <p:nvPicPr>
          <p:cNvPr id="5" name="Picture 4" descr="A black background with white text&#10;&#10;Description automatically generated">
            <a:extLst>
              <a:ext uri="{FF2B5EF4-FFF2-40B4-BE49-F238E27FC236}">
                <a16:creationId xmlns:a16="http://schemas.microsoft.com/office/drawing/2014/main" id="{32EEBCCE-5FD9-F330-20A6-C5A70F259BBA}"/>
              </a:ext>
            </a:extLst>
          </p:cNvPr>
          <p:cNvPicPr>
            <a:picLocks noChangeAspect="1"/>
          </p:cNvPicPr>
          <p:nvPr userDrawn="1"/>
        </p:nvPicPr>
        <p:blipFill>
          <a:blip r:embed="rId2"/>
          <a:stretch>
            <a:fillRect/>
          </a:stretch>
        </p:blipFill>
        <p:spPr>
          <a:xfrm>
            <a:off x="2279647" y="351846"/>
            <a:ext cx="7632700" cy="1714500"/>
          </a:xfrm>
          <a:prstGeom prst="rect">
            <a:avLst/>
          </a:prstGeom>
        </p:spPr>
      </p:pic>
    </p:spTree>
    <p:extLst>
      <p:ext uri="{BB962C8B-B14F-4D97-AF65-F5344CB8AC3E}">
        <p14:creationId xmlns:p14="http://schemas.microsoft.com/office/powerpoint/2010/main" val="3635094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Header, Purpl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1"/>
            </p:custDataLst>
            <p:extLst>
              <p:ext uri="{D42A27DB-BD31-4B8C-83A1-F6EECF244321}">
                <p14:modId xmlns:p14="http://schemas.microsoft.com/office/powerpoint/2010/main" val="39210703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86" imgH="286" progId="TCLayout.ActiveDocument.1">
                  <p:embed/>
                </p:oleObj>
              </mc:Choice>
              <mc:Fallback>
                <p:oleObj name="think-cell Slide" r:id="rId3" imgW="286" imgH="286" progId="TCLayout.ActiveDocument.1">
                  <p:embed/>
                  <p:pic>
                    <p:nvPicPr>
                      <p:cNvPr id="6" name="Object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Copyright" hidden="1"/>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ea typeface="+mn-ea"/>
                <a:cs typeface="+mn-cs"/>
                <a:sym typeface="Trebuchet MS" panose="020B0603020202020204" pitchFamily="34" charset="0"/>
              </a:rPr>
              <a:t>Copyright © 2022 by Boston Consulting Group. All rights reserved.</a:t>
            </a:r>
          </a:p>
        </p:txBody>
      </p:sp>
      <p:sp>
        <p:nvSpPr>
          <p:cNvPr id="4" name="TextBox 3">
            <a:extLst>
              <a:ext uri="{FF2B5EF4-FFF2-40B4-BE49-F238E27FC236}">
                <a16:creationId xmlns:a16="http://schemas.microsoft.com/office/drawing/2014/main" id="{1C014CD9-4337-A350-3B0A-A091C58EF504}"/>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3" name="Title 1">
            <a:extLst>
              <a:ext uri="{FF2B5EF4-FFF2-40B4-BE49-F238E27FC236}">
                <a16:creationId xmlns:a16="http://schemas.microsoft.com/office/drawing/2014/main" id="{1882A963-EE17-9732-0325-1B41BDACD3EC}"/>
              </a:ext>
            </a:extLst>
          </p:cNvPr>
          <p:cNvSpPr txBox="1">
            <a:spLocks/>
          </p:cNvSpPr>
          <p:nvPr userDrawn="1"/>
        </p:nvSpPr>
        <p:spPr>
          <a:xfrm>
            <a:off x="184404" y="189395"/>
            <a:ext cx="11777469" cy="6479210"/>
          </a:xfrm>
          <a:prstGeom prst="rect">
            <a:avLst/>
          </a:prstGeom>
        </p:spPr>
        <p:txBody>
          <a:bodyPr vert="horz" lIns="457200" tIns="457200" rIns="457200" bIns="45720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ts val="8400"/>
              </a:lnSpc>
            </a:pPr>
            <a:endParaRPr lang="en-US" sz="6600" b="1" spc="300">
              <a:solidFill>
                <a:schemeClr val="bg1"/>
              </a:solidFill>
              <a:latin typeface="Oswald" panose="02000503000000000000" pitchFamily="2" charset="0"/>
            </a:endParaRPr>
          </a:p>
        </p:txBody>
      </p:sp>
      <p:sp>
        <p:nvSpPr>
          <p:cNvPr id="13" name="Title 1">
            <a:extLst>
              <a:ext uri="{FF2B5EF4-FFF2-40B4-BE49-F238E27FC236}">
                <a16:creationId xmlns:a16="http://schemas.microsoft.com/office/drawing/2014/main" id="{40E17968-FBC9-82A1-05BE-75B7BE8A0956}"/>
              </a:ext>
            </a:extLst>
          </p:cNvPr>
          <p:cNvSpPr>
            <a:spLocks noGrp="1"/>
          </p:cNvSpPr>
          <p:nvPr>
            <p:ph type="title" hasCustomPrompt="1"/>
          </p:nvPr>
        </p:nvSpPr>
        <p:spPr>
          <a:xfrm>
            <a:off x="184403" y="780288"/>
            <a:ext cx="11823193" cy="4876800"/>
          </a:xfrm>
          <a:prstGeom prst="rect">
            <a:avLst/>
          </a:prstGeom>
        </p:spPr>
        <p:txBody>
          <a:bodyPr vert="horz" anchor="ctr">
            <a:noAutofit/>
          </a:bodyPr>
          <a:lstStyle>
            <a:lvl1pPr marL="0" algn="ctr" defTabSz="914400" rtl="0" eaLnBrk="1" fontAlgn="auto" latinLnBrk="0" hangingPunct="1">
              <a:lnSpc>
                <a:spcPts val="8000"/>
              </a:lnSpc>
              <a:spcBef>
                <a:spcPts val="0"/>
              </a:spcBef>
              <a:spcAft>
                <a:spcPts val="0"/>
              </a:spcAft>
              <a:defRPr lang="en-US" sz="6600" b="1" kern="1200" cap="none" baseline="0" dirty="0">
                <a:solidFill>
                  <a:schemeClr val="bg2"/>
                </a:solidFill>
                <a:latin typeface="+mj-lt"/>
                <a:ea typeface="+mj-ea"/>
                <a:cs typeface="+mj-cs"/>
                <a:sym typeface="Trebuchet MS" panose="020B0603020202020204" pitchFamily="34" charset="0"/>
              </a:defRPr>
            </a:lvl1pPr>
          </a:lstStyle>
          <a:p>
            <a:r>
              <a:rPr lang="en-US" dirty="0"/>
              <a:t>BIG STATEMENT TEXT</a:t>
            </a:r>
            <a:br>
              <a:rPr lang="en-US" dirty="0"/>
            </a:br>
            <a:r>
              <a:rPr lang="en-US" dirty="0"/>
              <a:t>GOES HERE IN ALL CAPS</a:t>
            </a:r>
            <a:br>
              <a:rPr lang="en-US" dirty="0"/>
            </a:br>
            <a:br>
              <a:rPr lang="en-US" dirty="0"/>
            </a:br>
            <a:r>
              <a:rPr lang="en-US" dirty="0"/>
              <a:t>CAN ALSO BE </a:t>
            </a:r>
            <a:br>
              <a:rPr lang="en-US" dirty="0"/>
            </a:br>
            <a:r>
              <a:rPr lang="en-US" dirty="0"/>
              <a:t>A SECTION HEADER</a:t>
            </a:r>
          </a:p>
        </p:txBody>
      </p:sp>
      <p:pic>
        <p:nvPicPr>
          <p:cNvPr id="8" name="Picture 7" descr="A black background with white text&#10;&#10;Description automatically generated">
            <a:extLst>
              <a:ext uri="{FF2B5EF4-FFF2-40B4-BE49-F238E27FC236}">
                <a16:creationId xmlns:a16="http://schemas.microsoft.com/office/drawing/2014/main" id="{8E0DF5CB-9207-6715-AD3E-7EB7B774C707}"/>
              </a:ext>
            </a:extLst>
          </p:cNvPr>
          <p:cNvPicPr>
            <a:picLocks noChangeAspect="1"/>
          </p:cNvPicPr>
          <p:nvPr userDrawn="1"/>
        </p:nvPicPr>
        <p:blipFill>
          <a:blip r:embed="rId5">
            <a:alphaModFix amt="75000"/>
          </a:blip>
          <a:stretch>
            <a:fillRect/>
          </a:stretch>
        </p:blipFill>
        <p:spPr>
          <a:xfrm>
            <a:off x="252054" y="5903844"/>
            <a:ext cx="3256617" cy="731520"/>
          </a:xfrm>
          <a:prstGeom prst="rect">
            <a:avLst/>
          </a:prstGeom>
        </p:spPr>
      </p:pic>
    </p:spTree>
    <p:extLst>
      <p:ext uri="{BB962C8B-B14F-4D97-AF65-F5344CB8AC3E}">
        <p14:creationId xmlns:p14="http://schemas.microsoft.com/office/powerpoint/2010/main" val="35815336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Big Statement Purple, No Border">
    <p:bg>
      <p:bgRef idx="1001">
        <a:schemeClr val="bg1"/>
      </p:bgRef>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18381892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86" imgH="286" progId="TCLayout.ActiveDocument.1">
                  <p:embed/>
                </p:oleObj>
              </mc:Choice>
              <mc:Fallback>
                <p:oleObj name="think-cell Slide" r:id="rId3" imgW="286" imgH="286" progId="TCLayout.ActiveDocument.1">
                  <p:embed/>
                  <p:pic>
                    <p:nvPicPr>
                      <p:cNvPr id="3" name="Object 2"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Copyright" hidden="1"/>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ea typeface="+mn-ea"/>
                <a:cs typeface="+mn-cs"/>
                <a:sym typeface="Trebuchet MS" panose="020B0603020202020204" pitchFamily="34" charset="0"/>
              </a:rPr>
              <a:t>Copyright © 2022 by Boston Consulting Group. All rights reserved.</a:t>
            </a:r>
          </a:p>
        </p:txBody>
      </p:sp>
      <p:sp>
        <p:nvSpPr>
          <p:cNvPr id="6" name="Title 1">
            <a:extLst>
              <a:ext uri="{FF2B5EF4-FFF2-40B4-BE49-F238E27FC236}">
                <a16:creationId xmlns:a16="http://schemas.microsoft.com/office/drawing/2014/main" id="{9913DF03-8BF7-3CDC-4CF1-142C6E53C753}"/>
              </a:ext>
            </a:extLst>
          </p:cNvPr>
          <p:cNvSpPr>
            <a:spLocks noGrp="1"/>
          </p:cNvSpPr>
          <p:nvPr>
            <p:ph type="title" hasCustomPrompt="1"/>
          </p:nvPr>
        </p:nvSpPr>
        <p:spPr>
          <a:xfrm>
            <a:off x="283838" y="597408"/>
            <a:ext cx="11583042" cy="4876800"/>
          </a:xfrm>
          <a:prstGeom prst="rect">
            <a:avLst/>
          </a:prstGeom>
        </p:spPr>
        <p:txBody>
          <a:bodyPr vert="horz" anchor="ctr">
            <a:noAutofit/>
          </a:bodyPr>
          <a:lstStyle>
            <a:lvl1pPr marL="0" algn="ctr" defTabSz="914400" rtl="0" eaLnBrk="1" fontAlgn="auto" latinLnBrk="0" hangingPunct="1">
              <a:lnSpc>
                <a:spcPts val="8000"/>
              </a:lnSpc>
              <a:spcBef>
                <a:spcPts val="0"/>
              </a:spcBef>
              <a:spcAft>
                <a:spcPts val="0"/>
              </a:spcAft>
              <a:defRPr lang="en-US" sz="6600" b="1" kern="1200" cap="none" baseline="0" dirty="0">
                <a:solidFill>
                  <a:schemeClr val="tx1"/>
                </a:solidFill>
                <a:latin typeface="+mj-lt"/>
                <a:ea typeface="+mj-ea"/>
                <a:cs typeface="+mj-cs"/>
                <a:sym typeface="Trebuchet MS" panose="020B0603020202020204" pitchFamily="34" charset="0"/>
              </a:defRPr>
            </a:lvl1pPr>
          </a:lstStyle>
          <a:p>
            <a:r>
              <a:rPr lang="en-US" dirty="0"/>
              <a:t>BIG STATEMENT GOES HERE </a:t>
            </a:r>
            <a:br>
              <a:rPr lang="en-US" dirty="0"/>
            </a:br>
            <a:r>
              <a:rPr lang="en-US" dirty="0"/>
              <a:t>IN ALL CAPS</a:t>
            </a:r>
            <a:br>
              <a:rPr lang="en-US" dirty="0"/>
            </a:br>
            <a:br>
              <a:rPr lang="en-US" dirty="0"/>
            </a:br>
            <a:r>
              <a:rPr lang="en-US" dirty="0"/>
              <a:t>NO BORDER FULL TEXT VERSION</a:t>
            </a:r>
          </a:p>
        </p:txBody>
      </p:sp>
      <p:sp>
        <p:nvSpPr>
          <p:cNvPr id="4" name="TextBox 3">
            <a:extLst>
              <a:ext uri="{FF2B5EF4-FFF2-40B4-BE49-F238E27FC236}">
                <a16:creationId xmlns:a16="http://schemas.microsoft.com/office/drawing/2014/main" id="{15CF7A5D-260E-7837-2DD0-DD22705620DE}"/>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pic>
        <p:nvPicPr>
          <p:cNvPr id="7" name="Picture 6" descr="A black background with white text&#10;&#10;Description automatically generated">
            <a:extLst>
              <a:ext uri="{FF2B5EF4-FFF2-40B4-BE49-F238E27FC236}">
                <a16:creationId xmlns:a16="http://schemas.microsoft.com/office/drawing/2014/main" id="{5E67AE54-C5C7-E329-FF9B-203DDEDF5EEC}"/>
              </a:ext>
            </a:extLst>
          </p:cNvPr>
          <p:cNvPicPr>
            <a:picLocks noChangeAspect="1"/>
          </p:cNvPicPr>
          <p:nvPr userDrawn="1"/>
        </p:nvPicPr>
        <p:blipFill>
          <a:blip r:embed="rId5">
            <a:alphaModFix amt="75000"/>
          </a:blip>
          <a:stretch>
            <a:fillRect/>
          </a:stretch>
        </p:blipFill>
        <p:spPr>
          <a:xfrm>
            <a:off x="252054" y="5903844"/>
            <a:ext cx="3256617" cy="731520"/>
          </a:xfrm>
          <a:prstGeom prst="rect">
            <a:avLst/>
          </a:prstGeom>
        </p:spPr>
      </p:pic>
    </p:spTree>
    <p:extLst>
      <p:ext uri="{BB962C8B-B14F-4D97-AF65-F5344CB8AC3E}">
        <p14:creationId xmlns:p14="http://schemas.microsoft.com/office/powerpoint/2010/main" val="97232407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Section Master" preserve="1" userDrawn="1">
  <p:cSld name="1_Section Master">
    <p:bg>
      <p:bgRef idx="1001">
        <a:schemeClr val="bg1"/>
      </p:bgRef>
    </p:bg>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 Side Corner Rectangle 19">
            <a:extLst>
              <a:ext uri="{FF2B5EF4-FFF2-40B4-BE49-F238E27FC236}">
                <a16:creationId xmlns:a16="http://schemas.microsoft.com/office/drawing/2014/main" id="{80D14191-584A-1CBA-5954-0E43A4A214EF}"/>
              </a:ext>
            </a:extLst>
          </p:cNvPr>
          <p:cNvSpPr/>
          <p:nvPr userDrawn="1"/>
        </p:nvSpPr>
        <p:spPr>
          <a:xfrm>
            <a:off x="184403" y="182880"/>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EC90F05-BB0F-D52B-BBA0-DAC5202FE25D}"/>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9" name="Title 1">
            <a:extLst>
              <a:ext uri="{FF2B5EF4-FFF2-40B4-BE49-F238E27FC236}">
                <a16:creationId xmlns:a16="http://schemas.microsoft.com/office/drawing/2014/main" id="{76370506-A60A-52E7-D1E7-743C0CB918CB}"/>
              </a:ext>
            </a:extLst>
          </p:cNvPr>
          <p:cNvSpPr>
            <a:spLocks noGrp="1"/>
          </p:cNvSpPr>
          <p:nvPr>
            <p:ph type="title" hasCustomPrompt="1"/>
          </p:nvPr>
        </p:nvSpPr>
        <p:spPr>
          <a:xfrm>
            <a:off x="184402" y="233899"/>
            <a:ext cx="11823192" cy="707886"/>
          </a:xfrm>
          <a:prstGeom prst="rect">
            <a:avLst/>
          </a:prstGeom>
        </p:spPr>
        <p:txBody>
          <a:bodyPr wrap="none" lIns="457200" rIns="457200" anchor="ctr">
            <a:normAutofit/>
          </a:bodyPr>
          <a:lstStyle>
            <a:lvl1pPr algn="l">
              <a:defRPr sz="4000" b="1" kern="1200" cap="all" spc="300" baseline="0">
                <a:solidFill>
                  <a:srgbClr val="212121"/>
                </a:solidFill>
                <a:latin typeface="+mj-lt"/>
              </a:defRPr>
            </a:lvl1pPr>
          </a:lstStyle>
          <a:p>
            <a:r>
              <a:rPr lang="en-US"/>
              <a:t>CONTENT SLIDE TITLE IN ALL CAPS GOES HERE</a:t>
            </a:r>
          </a:p>
        </p:txBody>
      </p:sp>
      <p:sp>
        <p:nvSpPr>
          <p:cNvPr id="14" name="Text Placeholder 14">
            <a:extLst>
              <a:ext uri="{FF2B5EF4-FFF2-40B4-BE49-F238E27FC236}">
                <a16:creationId xmlns:a16="http://schemas.microsoft.com/office/drawing/2014/main" id="{C8898BF1-0287-9BD1-9B1A-99CA5178F887}"/>
              </a:ext>
            </a:extLst>
          </p:cNvPr>
          <p:cNvSpPr>
            <a:spLocks noGrp="1"/>
          </p:cNvSpPr>
          <p:nvPr>
            <p:ph type="body" sz="quarter" idx="11" hasCustomPrompt="1"/>
          </p:nvPr>
        </p:nvSpPr>
        <p:spPr>
          <a:xfrm>
            <a:off x="343244" y="1117739"/>
            <a:ext cx="11551787" cy="4724304"/>
          </a:xfrm>
          <a:prstGeom prst="rect">
            <a:avLst/>
          </a:prstGeom>
        </p:spPr>
        <p:txBody>
          <a:bodyPr/>
          <a:lstStyle>
            <a:lvl1pPr marL="0" indent="0">
              <a:lnSpc>
                <a:spcPct val="100000"/>
              </a:lnSpc>
              <a:spcBef>
                <a:spcPts val="800"/>
              </a:spcBef>
              <a:spcAft>
                <a:spcPts val="600"/>
              </a:spcAft>
              <a:buClrTx/>
              <a:buFont typeface="Arial" panose="020B0604020202020204" pitchFamily="34" charset="0"/>
              <a:buNone/>
              <a:defRPr sz="2400" b="0">
                <a:solidFill>
                  <a:srgbClr val="000000"/>
                </a:solidFill>
              </a:defRPr>
            </a:lvl1pPr>
            <a:lvl2pPr marL="434340" indent="-173736">
              <a:lnSpc>
                <a:spcPct val="100000"/>
              </a:lnSpc>
              <a:spcBef>
                <a:spcPts val="800"/>
              </a:spcBef>
              <a:spcAft>
                <a:spcPts val="600"/>
              </a:spcAft>
              <a:buClrTx/>
              <a:buFont typeface="Arial" panose="020B0604020202020204" pitchFamily="34" charset="0"/>
              <a:buChar char="•"/>
              <a:defRPr sz="2400" b="0">
                <a:solidFill>
                  <a:srgbClr val="000000"/>
                </a:solidFill>
              </a:defRPr>
            </a:lvl2pPr>
            <a:lvl3pPr marL="891540" indent="-342900">
              <a:lnSpc>
                <a:spcPct val="100000"/>
              </a:lnSpc>
              <a:spcBef>
                <a:spcPts val="800"/>
              </a:spcBef>
              <a:spcAft>
                <a:spcPts val="600"/>
              </a:spcAft>
              <a:buClrTx/>
              <a:buFont typeface="Arial" panose="020B0604020202020204" pitchFamily="34" charset="0"/>
              <a:buChar char="–"/>
              <a:defRPr sz="2400" b="0">
                <a:solidFill>
                  <a:srgbClr val="000000"/>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dirty="0"/>
              <a:t>Some content goes here.</a:t>
            </a:r>
          </a:p>
          <a:p>
            <a:pPr lvl="1"/>
            <a:r>
              <a:rPr lang="en-US" dirty="0"/>
              <a:t>Second level</a:t>
            </a:r>
          </a:p>
          <a:p>
            <a:pPr lvl="2"/>
            <a:r>
              <a:rPr lang="en-US" dirty="0"/>
              <a:t>Third level</a:t>
            </a:r>
          </a:p>
        </p:txBody>
      </p:sp>
      <p:pic>
        <p:nvPicPr>
          <p:cNvPr id="5" name="Picture 4" descr="A close-up of a logo&#10;&#10;Description automatically generated">
            <a:extLst>
              <a:ext uri="{FF2B5EF4-FFF2-40B4-BE49-F238E27FC236}">
                <a16:creationId xmlns:a16="http://schemas.microsoft.com/office/drawing/2014/main" id="{1E2885BA-ED73-5211-1988-176B15F2F55B}"/>
              </a:ext>
            </a:extLst>
          </p:cNvPr>
          <p:cNvPicPr>
            <a:picLocks noChangeAspect="1"/>
          </p:cNvPicPr>
          <p:nvPr userDrawn="1"/>
        </p:nvPicPr>
        <p:blipFill>
          <a:blip r:embed="rId2">
            <a:alphaModFix amt="70000"/>
          </a:blip>
          <a:stretch>
            <a:fillRect/>
          </a:stretch>
        </p:blipFill>
        <p:spPr>
          <a:xfrm>
            <a:off x="184402" y="5899503"/>
            <a:ext cx="3225800" cy="724598"/>
          </a:xfrm>
          <a:prstGeom prst="rect">
            <a:avLst/>
          </a:prstGeom>
        </p:spPr>
      </p:pic>
    </p:spTree>
    <p:extLst>
      <p:ext uri="{BB962C8B-B14F-4D97-AF65-F5344CB8AC3E}">
        <p14:creationId xmlns:p14="http://schemas.microsoft.com/office/powerpoint/2010/main" val="354807961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urpl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1"/>
            </p:custDataLst>
            <p:extLst>
              <p:ext uri="{D42A27DB-BD31-4B8C-83A1-F6EECF244321}">
                <p14:modId xmlns:p14="http://schemas.microsoft.com/office/powerpoint/2010/main" val="39210703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86" imgH="286" progId="TCLayout.ActiveDocument.1">
                  <p:embed/>
                </p:oleObj>
              </mc:Choice>
              <mc:Fallback>
                <p:oleObj name="think-cell Slide" r:id="rId3" imgW="286" imgH="286" progId="TCLayout.ActiveDocument.1">
                  <p:embed/>
                  <p:pic>
                    <p:nvPicPr>
                      <p:cNvPr id="6" name="Object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Copyright" hidden="1"/>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ea typeface="+mn-ea"/>
                <a:cs typeface="+mn-cs"/>
                <a:sym typeface="Trebuchet MS" panose="020B0603020202020204" pitchFamily="34" charset="0"/>
              </a:rPr>
              <a:t>Copyright © 2022 by Boston Consulting Group. All rights reserved.</a:t>
            </a:r>
          </a:p>
        </p:txBody>
      </p:sp>
      <p:sp>
        <p:nvSpPr>
          <p:cNvPr id="4" name="TextBox 3">
            <a:extLst>
              <a:ext uri="{FF2B5EF4-FFF2-40B4-BE49-F238E27FC236}">
                <a16:creationId xmlns:a16="http://schemas.microsoft.com/office/drawing/2014/main" id="{1C014CD9-4337-A350-3B0A-A091C58EF504}"/>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3" name="Title 1">
            <a:extLst>
              <a:ext uri="{FF2B5EF4-FFF2-40B4-BE49-F238E27FC236}">
                <a16:creationId xmlns:a16="http://schemas.microsoft.com/office/drawing/2014/main" id="{1882A963-EE17-9732-0325-1B41BDACD3EC}"/>
              </a:ext>
            </a:extLst>
          </p:cNvPr>
          <p:cNvSpPr txBox="1">
            <a:spLocks/>
          </p:cNvSpPr>
          <p:nvPr userDrawn="1"/>
        </p:nvSpPr>
        <p:spPr>
          <a:xfrm>
            <a:off x="184404" y="189395"/>
            <a:ext cx="11777469" cy="6479210"/>
          </a:xfrm>
          <a:prstGeom prst="rect">
            <a:avLst/>
          </a:prstGeom>
        </p:spPr>
        <p:txBody>
          <a:bodyPr vert="horz" lIns="457200" tIns="457200" rIns="457200" bIns="45720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ts val="8400"/>
              </a:lnSpc>
            </a:pPr>
            <a:endParaRPr lang="en-US" sz="6600" b="1" spc="300">
              <a:solidFill>
                <a:schemeClr val="bg1"/>
              </a:solidFill>
              <a:latin typeface="Oswald" panose="02000503000000000000" pitchFamily="2" charset="0"/>
            </a:endParaRPr>
          </a:p>
        </p:txBody>
      </p:sp>
      <p:pic>
        <p:nvPicPr>
          <p:cNvPr id="5" name="Picture 4">
            <a:extLst>
              <a:ext uri="{FF2B5EF4-FFF2-40B4-BE49-F238E27FC236}">
                <a16:creationId xmlns:a16="http://schemas.microsoft.com/office/drawing/2014/main" id="{9F4E7E77-415F-0F44-10BD-FF1E262CA813}"/>
              </a:ext>
              <a:ext uri="{C183D7F6-B498-43B3-948B-1728B52AA6E4}">
                <adec:decorative xmlns:adec="http://schemas.microsoft.com/office/drawing/2017/decorative" val="1"/>
              </a:ext>
            </a:extLst>
          </p:cNvPr>
          <p:cNvPicPr>
            <a:picLocks noChangeAspect="1"/>
          </p:cNvPicPr>
          <p:nvPr userDrawn="1"/>
        </p:nvPicPr>
        <p:blipFill>
          <a:blip r:embed="rId5">
            <a:alphaModFix amt="80000"/>
          </a:blip>
          <a:stretch>
            <a:fillRect/>
          </a:stretch>
        </p:blipFill>
        <p:spPr>
          <a:xfrm>
            <a:off x="324478" y="6000748"/>
            <a:ext cx="2119163" cy="539496"/>
          </a:xfrm>
          <a:prstGeom prst="rect">
            <a:avLst/>
          </a:prstGeom>
        </p:spPr>
      </p:pic>
      <p:sp>
        <p:nvSpPr>
          <p:cNvPr id="13" name="Title 1">
            <a:extLst>
              <a:ext uri="{FF2B5EF4-FFF2-40B4-BE49-F238E27FC236}">
                <a16:creationId xmlns:a16="http://schemas.microsoft.com/office/drawing/2014/main" id="{40E17968-FBC9-82A1-05BE-75B7BE8A0956}"/>
              </a:ext>
            </a:extLst>
          </p:cNvPr>
          <p:cNvSpPr>
            <a:spLocks noGrp="1"/>
          </p:cNvSpPr>
          <p:nvPr>
            <p:ph type="title" hasCustomPrompt="1"/>
          </p:nvPr>
        </p:nvSpPr>
        <p:spPr>
          <a:xfrm>
            <a:off x="184403" y="780288"/>
            <a:ext cx="11823193" cy="4876800"/>
          </a:xfrm>
          <a:prstGeom prst="rect">
            <a:avLst/>
          </a:prstGeom>
        </p:spPr>
        <p:txBody>
          <a:bodyPr vert="horz" anchor="ctr">
            <a:noAutofit/>
          </a:bodyPr>
          <a:lstStyle>
            <a:lvl1pPr marL="0" algn="ctr" defTabSz="914400" rtl="0" eaLnBrk="1" fontAlgn="auto" latinLnBrk="0" hangingPunct="1">
              <a:lnSpc>
                <a:spcPts val="8000"/>
              </a:lnSpc>
              <a:spcBef>
                <a:spcPts val="0"/>
              </a:spcBef>
              <a:spcAft>
                <a:spcPts val="0"/>
              </a:spcAft>
              <a:defRPr lang="en-US" sz="6600" b="1" kern="1200" cap="none" baseline="0" dirty="0">
                <a:solidFill>
                  <a:schemeClr val="bg2"/>
                </a:solidFill>
                <a:latin typeface="+mj-lt"/>
                <a:ea typeface="+mj-ea"/>
                <a:cs typeface="+mj-cs"/>
                <a:sym typeface="Trebuchet MS" panose="020B0603020202020204" pitchFamily="34" charset="0"/>
              </a:defRPr>
            </a:lvl1pPr>
          </a:lstStyle>
          <a:p>
            <a:r>
              <a:rPr lang="en-US" dirty="0"/>
              <a:t>BIG STATEMENT TEXT</a:t>
            </a:r>
            <a:br>
              <a:rPr lang="en-US" dirty="0"/>
            </a:br>
            <a:r>
              <a:rPr lang="en-US" dirty="0"/>
              <a:t>GOES HERE IN ALL CAPS</a:t>
            </a:r>
            <a:br>
              <a:rPr lang="en-US" dirty="0"/>
            </a:br>
            <a:br>
              <a:rPr lang="en-US" dirty="0"/>
            </a:br>
            <a:r>
              <a:rPr lang="en-US" dirty="0"/>
              <a:t>CAN ALSO BE </a:t>
            </a:r>
            <a:br>
              <a:rPr lang="en-US" dirty="0"/>
            </a:br>
            <a:r>
              <a:rPr lang="en-US" dirty="0"/>
              <a:t>A SECTION HEADER</a:t>
            </a:r>
          </a:p>
        </p:txBody>
      </p:sp>
    </p:spTree>
    <p:extLst>
      <p:ext uri="{BB962C8B-B14F-4D97-AF65-F5344CB8AC3E}">
        <p14:creationId xmlns:p14="http://schemas.microsoft.com/office/powerpoint/2010/main" val="37127405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ection Master" preserve="1" userDrawn="1">
  <p:cSld name="1_Section Master">
    <p:bg>
      <p:bgRef idx="1001">
        <a:schemeClr val="bg1"/>
      </p:bgRef>
    </p:bg>
    <p:spTree>
      <p:nvGrpSpPr>
        <p:cNvPr id="1" name="Shape 27"/>
        <p:cNvGrpSpPr/>
        <p:nvPr/>
      </p:nvGrpSpPr>
      <p:grpSpPr>
        <a:xfrm>
          <a:off x="0" y="0"/>
          <a:ext cx="0" cy="0"/>
          <a:chOff x="0" y="0"/>
          <a:chExt cx="0" cy="0"/>
        </a:xfrm>
      </p:grpSpPr>
      <p:sp>
        <p:nvSpPr>
          <p:cNvPr id="5" name="Rounded Rectangle 10">
            <a:extLst>
              <a:ext uri="{FF2B5EF4-FFF2-40B4-BE49-F238E27FC236}">
                <a16:creationId xmlns:a16="http://schemas.microsoft.com/office/drawing/2014/main" id="{0665EDD8-21B9-03B0-FABC-35B0540568DF}"/>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10">
            <a:extLst>
              <a:ext uri="{FF2B5EF4-FFF2-40B4-BE49-F238E27FC236}">
                <a16:creationId xmlns:a16="http://schemas.microsoft.com/office/drawing/2014/main" id="{D779C8B1-2337-A86F-B80B-8D26ABC2098B}"/>
              </a:ext>
            </a:extLst>
          </p:cNvPr>
          <p:cNvSpPr/>
          <p:nvPr userDrawn="1"/>
        </p:nvSpPr>
        <p:spPr>
          <a:xfrm>
            <a:off x="6096000" y="182880"/>
            <a:ext cx="5911596" cy="6492240"/>
          </a:xfrm>
          <a:prstGeom prst="roundRect">
            <a:avLst>
              <a:gd name="adj" fmla="val 3633"/>
            </a:avLst>
          </a:prstGeom>
          <a:solidFill>
            <a:srgbClr val="ED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 Side Corner Rectangle 19">
            <a:extLst>
              <a:ext uri="{FF2B5EF4-FFF2-40B4-BE49-F238E27FC236}">
                <a16:creationId xmlns:a16="http://schemas.microsoft.com/office/drawing/2014/main" id="{80D14191-584A-1CBA-5954-0E43A4A214EF}"/>
              </a:ext>
            </a:extLst>
          </p:cNvPr>
          <p:cNvSpPr/>
          <p:nvPr userDrawn="1"/>
        </p:nvSpPr>
        <p:spPr>
          <a:xfrm>
            <a:off x="184403" y="182880"/>
            <a:ext cx="11823192" cy="749931"/>
          </a:xfrm>
          <a:prstGeom prst="round2SameRect">
            <a:avLst>
              <a:gd name="adj1" fmla="val 31537"/>
              <a:gd name="adj2" fmla="val 0"/>
            </a:avLst>
          </a:prstGeom>
          <a:solidFill>
            <a:srgbClr val="D0D0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5F8F1CD-4233-F6C4-E36A-5C9D178FA143}"/>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13" name="Title 1">
            <a:extLst>
              <a:ext uri="{FF2B5EF4-FFF2-40B4-BE49-F238E27FC236}">
                <a16:creationId xmlns:a16="http://schemas.microsoft.com/office/drawing/2014/main" id="{D14C4797-D43F-DC7A-DE66-F60CA7F1A250}"/>
              </a:ext>
            </a:extLst>
          </p:cNvPr>
          <p:cNvSpPr>
            <a:spLocks noGrp="1"/>
          </p:cNvSpPr>
          <p:nvPr>
            <p:ph type="title" hasCustomPrompt="1"/>
          </p:nvPr>
        </p:nvSpPr>
        <p:spPr>
          <a:xfrm>
            <a:off x="184402" y="233899"/>
            <a:ext cx="11823192" cy="707886"/>
          </a:xfrm>
          <a:prstGeom prst="rect">
            <a:avLst/>
          </a:prstGeom>
        </p:spPr>
        <p:txBody>
          <a:bodyPr wrap="none" lIns="457200" rIns="457200" anchor="ctr">
            <a:normAutofit/>
          </a:bodyPr>
          <a:lstStyle>
            <a:lvl1pPr algn="l">
              <a:defRPr sz="4000" b="1" kern="1200" cap="all" spc="300" baseline="0">
                <a:solidFill>
                  <a:srgbClr val="212121"/>
                </a:solidFill>
                <a:latin typeface="+mj-lt"/>
              </a:defRPr>
            </a:lvl1pPr>
          </a:lstStyle>
          <a:p>
            <a:r>
              <a:rPr lang="en-US"/>
              <a:t>CONTENT SLIDE TITLE IN ALL CAPS GOES HERE</a:t>
            </a:r>
          </a:p>
        </p:txBody>
      </p:sp>
      <p:sp>
        <p:nvSpPr>
          <p:cNvPr id="2" name="Text Placeholder 14">
            <a:extLst>
              <a:ext uri="{FF2B5EF4-FFF2-40B4-BE49-F238E27FC236}">
                <a16:creationId xmlns:a16="http://schemas.microsoft.com/office/drawing/2014/main" id="{A75354E4-F9B5-6E0A-77AC-7BEAA378F87C}"/>
              </a:ext>
            </a:extLst>
          </p:cNvPr>
          <p:cNvSpPr>
            <a:spLocks noGrp="1"/>
          </p:cNvSpPr>
          <p:nvPr>
            <p:ph type="body" sz="quarter" idx="11" hasCustomPrompt="1"/>
          </p:nvPr>
        </p:nvSpPr>
        <p:spPr>
          <a:xfrm>
            <a:off x="6347012" y="1122218"/>
            <a:ext cx="5604226" cy="5417346"/>
          </a:xfrm>
          <a:prstGeom prst="rect">
            <a:avLst/>
          </a:prstGeom>
        </p:spPr>
        <p:txBody>
          <a:bodyPr/>
          <a:lstStyle>
            <a:lvl1pPr marL="0" indent="0">
              <a:lnSpc>
                <a:spcPct val="100000"/>
              </a:lnSpc>
              <a:spcBef>
                <a:spcPts val="800"/>
              </a:spcBef>
              <a:spcAft>
                <a:spcPts val="600"/>
              </a:spcAft>
              <a:buClrTx/>
              <a:buFont typeface="Arial" panose="020B0604020202020204" pitchFamily="34" charset="0"/>
              <a:buNone/>
              <a:defRPr sz="2400" b="0">
                <a:solidFill>
                  <a:srgbClr val="212121"/>
                </a:solidFill>
              </a:defRPr>
            </a:lvl1pPr>
            <a:lvl2pPr marL="434340" indent="-173736">
              <a:lnSpc>
                <a:spcPct val="100000"/>
              </a:lnSpc>
              <a:spcBef>
                <a:spcPts val="800"/>
              </a:spcBef>
              <a:spcAft>
                <a:spcPts val="600"/>
              </a:spcAft>
              <a:buClrTx/>
              <a:buFont typeface="Arial" panose="020B0604020202020204" pitchFamily="34" charset="0"/>
              <a:buChar char="•"/>
              <a:defRPr sz="2400" b="0">
                <a:solidFill>
                  <a:srgbClr val="212121"/>
                </a:solidFill>
              </a:defRPr>
            </a:lvl2pPr>
            <a:lvl3pPr marL="891540" indent="-342900">
              <a:lnSpc>
                <a:spcPct val="100000"/>
              </a:lnSpc>
              <a:spcBef>
                <a:spcPts val="800"/>
              </a:spcBef>
              <a:spcAft>
                <a:spcPts val="600"/>
              </a:spcAft>
              <a:buClrTx/>
              <a:buFont typeface="Arial" panose="020B0604020202020204" pitchFamily="34" charset="0"/>
              <a:buChar char="–"/>
              <a:defRPr sz="2400" b="0">
                <a:solidFill>
                  <a:srgbClr val="212121"/>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dirty="0"/>
              <a:t>Some content goes here.</a:t>
            </a:r>
          </a:p>
          <a:p>
            <a:pPr lvl="1"/>
            <a:r>
              <a:rPr lang="en-US" dirty="0"/>
              <a:t>Second level</a:t>
            </a:r>
          </a:p>
          <a:p>
            <a:pPr lvl="2"/>
            <a:r>
              <a:rPr lang="en-US" dirty="0"/>
              <a:t>Third level</a:t>
            </a:r>
          </a:p>
        </p:txBody>
      </p:sp>
      <p:sp>
        <p:nvSpPr>
          <p:cNvPr id="3" name="Text Placeholder 14">
            <a:extLst>
              <a:ext uri="{FF2B5EF4-FFF2-40B4-BE49-F238E27FC236}">
                <a16:creationId xmlns:a16="http://schemas.microsoft.com/office/drawing/2014/main" id="{4AEFD612-16F0-A28F-285E-D8DF7839D360}"/>
              </a:ext>
            </a:extLst>
          </p:cNvPr>
          <p:cNvSpPr>
            <a:spLocks noGrp="1"/>
          </p:cNvSpPr>
          <p:nvPr>
            <p:ph type="body" sz="quarter" idx="12" hasCustomPrompt="1"/>
          </p:nvPr>
        </p:nvSpPr>
        <p:spPr>
          <a:xfrm>
            <a:off x="336054" y="1120187"/>
            <a:ext cx="5574298" cy="5345976"/>
          </a:xfrm>
          <a:prstGeom prst="rect">
            <a:avLst/>
          </a:prstGeom>
        </p:spPr>
        <p:txBody>
          <a:bodyPr/>
          <a:lstStyle>
            <a:lvl1pPr marL="0" indent="0">
              <a:lnSpc>
                <a:spcPct val="100000"/>
              </a:lnSpc>
              <a:spcBef>
                <a:spcPts val="800"/>
              </a:spcBef>
              <a:spcAft>
                <a:spcPts val="600"/>
              </a:spcAft>
              <a:buClrTx/>
              <a:buFont typeface="Arial" panose="020B0604020202020204" pitchFamily="34" charset="0"/>
              <a:buNone/>
              <a:defRPr sz="2400" b="0">
                <a:solidFill>
                  <a:srgbClr val="212121"/>
                </a:solidFill>
              </a:defRPr>
            </a:lvl1pPr>
            <a:lvl2pPr marL="434340" indent="-173736">
              <a:lnSpc>
                <a:spcPct val="100000"/>
              </a:lnSpc>
              <a:spcBef>
                <a:spcPts val="800"/>
              </a:spcBef>
              <a:spcAft>
                <a:spcPts val="600"/>
              </a:spcAft>
              <a:buClrTx/>
              <a:buFont typeface="Arial" panose="020B0604020202020204" pitchFamily="34" charset="0"/>
              <a:buChar char="•"/>
              <a:defRPr sz="2400" b="0">
                <a:solidFill>
                  <a:srgbClr val="212121"/>
                </a:solidFill>
              </a:defRPr>
            </a:lvl2pPr>
            <a:lvl3pPr marL="891540" indent="-342900">
              <a:lnSpc>
                <a:spcPct val="100000"/>
              </a:lnSpc>
              <a:spcBef>
                <a:spcPts val="800"/>
              </a:spcBef>
              <a:spcAft>
                <a:spcPts val="600"/>
              </a:spcAft>
              <a:buClrTx/>
              <a:buFont typeface="Arial" panose="020B0604020202020204" pitchFamily="34" charset="0"/>
              <a:buChar char="–"/>
              <a:defRPr sz="2400" b="0">
                <a:solidFill>
                  <a:srgbClr val="212121"/>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dirty="0"/>
              <a:t>Some content goes here.</a:t>
            </a:r>
          </a:p>
          <a:p>
            <a:pPr lvl="1"/>
            <a:r>
              <a:rPr lang="en-US" dirty="0"/>
              <a:t>Second level</a:t>
            </a:r>
          </a:p>
          <a:p>
            <a:pPr lvl="2"/>
            <a:r>
              <a:rPr lang="en-US" dirty="0"/>
              <a:t>Third level</a:t>
            </a:r>
          </a:p>
        </p:txBody>
      </p:sp>
      <p:pic>
        <p:nvPicPr>
          <p:cNvPr id="7" name="Picture 6" descr="A close-up of a logo&#10;&#10;Description automatically generated">
            <a:extLst>
              <a:ext uri="{FF2B5EF4-FFF2-40B4-BE49-F238E27FC236}">
                <a16:creationId xmlns:a16="http://schemas.microsoft.com/office/drawing/2014/main" id="{289749DA-964E-1029-7533-D2E18F755568}"/>
              </a:ext>
            </a:extLst>
          </p:cNvPr>
          <p:cNvPicPr>
            <a:picLocks noChangeAspect="1"/>
          </p:cNvPicPr>
          <p:nvPr userDrawn="1"/>
        </p:nvPicPr>
        <p:blipFill>
          <a:blip r:embed="rId2">
            <a:alphaModFix amt="70000"/>
          </a:blip>
          <a:stretch>
            <a:fillRect/>
          </a:stretch>
        </p:blipFill>
        <p:spPr>
          <a:xfrm>
            <a:off x="184402" y="5899503"/>
            <a:ext cx="3225800" cy="724598"/>
          </a:xfrm>
          <a:prstGeom prst="rect">
            <a:avLst/>
          </a:prstGeom>
        </p:spPr>
      </p:pic>
    </p:spTree>
    <p:extLst>
      <p:ext uri="{BB962C8B-B14F-4D97-AF65-F5344CB8AC3E}">
        <p14:creationId xmlns:p14="http://schemas.microsoft.com/office/powerpoint/2010/main" val="2082108689"/>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Master" preserve="1" userDrawn="1">
  <p:cSld name="1_Section Master">
    <p:bg>
      <p:bgRef idx="1001">
        <a:schemeClr val="bg1"/>
      </p:bgRef>
    </p:bg>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 Same Side Corner Rectangle 19">
            <a:extLst>
              <a:ext uri="{FF2B5EF4-FFF2-40B4-BE49-F238E27FC236}">
                <a16:creationId xmlns:a16="http://schemas.microsoft.com/office/drawing/2014/main" id="{58F06D5A-C079-E908-DF94-1094C4FCF31B}"/>
              </a:ext>
            </a:extLst>
          </p:cNvPr>
          <p:cNvSpPr/>
          <p:nvPr userDrawn="1"/>
        </p:nvSpPr>
        <p:spPr>
          <a:xfrm>
            <a:off x="184403" y="536554"/>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 Side Corner Rectangle 19">
            <a:extLst>
              <a:ext uri="{FF2B5EF4-FFF2-40B4-BE49-F238E27FC236}">
                <a16:creationId xmlns:a16="http://schemas.microsoft.com/office/drawing/2014/main" id="{80D14191-584A-1CBA-5954-0E43A4A214EF}"/>
              </a:ext>
            </a:extLst>
          </p:cNvPr>
          <p:cNvSpPr/>
          <p:nvPr userDrawn="1"/>
        </p:nvSpPr>
        <p:spPr>
          <a:xfrm>
            <a:off x="184403" y="182880"/>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F6D6BD-046D-4940-EC28-6977D124056B}"/>
              </a:ext>
            </a:extLst>
          </p:cNvPr>
          <p:cNvSpPr>
            <a:spLocks noGrp="1"/>
          </p:cNvSpPr>
          <p:nvPr>
            <p:ph type="title" hasCustomPrompt="1"/>
          </p:nvPr>
        </p:nvSpPr>
        <p:spPr>
          <a:xfrm>
            <a:off x="421008" y="182879"/>
            <a:ext cx="11374751" cy="1103606"/>
          </a:xfrm>
          <a:prstGeom prst="rect">
            <a:avLst/>
          </a:prstGeom>
        </p:spPr>
        <p:txBody>
          <a:bodyPr anchor="ctr"/>
          <a:lstStyle>
            <a:lvl1pPr algn="l">
              <a:defRPr sz="3600" b="1" kern="1200" cap="all" spc="300" baseline="0">
                <a:solidFill>
                  <a:srgbClr val="212121"/>
                </a:solidFill>
                <a:latin typeface="+mj-lt"/>
              </a:defRPr>
            </a:lvl1pPr>
          </a:lstStyle>
          <a:p>
            <a:r>
              <a:rPr lang="en-US"/>
              <a:t>Click to edit title style HERE</a:t>
            </a:r>
            <a:br>
              <a:rPr lang="en-US"/>
            </a:br>
            <a:r>
              <a:rPr lang="en-US"/>
              <a:t>Click to edit title style</a:t>
            </a:r>
          </a:p>
        </p:txBody>
      </p:sp>
      <p:sp>
        <p:nvSpPr>
          <p:cNvPr id="8" name="TextBox 7">
            <a:extLst>
              <a:ext uri="{FF2B5EF4-FFF2-40B4-BE49-F238E27FC236}">
                <a16:creationId xmlns:a16="http://schemas.microsoft.com/office/drawing/2014/main" id="{F565ECF3-23F1-3103-21EA-102A81266CE9}"/>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9" name="Text Placeholder 14">
            <a:extLst>
              <a:ext uri="{FF2B5EF4-FFF2-40B4-BE49-F238E27FC236}">
                <a16:creationId xmlns:a16="http://schemas.microsoft.com/office/drawing/2014/main" id="{C2141562-B818-B93D-2FC2-97468A932D92}"/>
              </a:ext>
            </a:extLst>
          </p:cNvPr>
          <p:cNvSpPr>
            <a:spLocks noGrp="1"/>
          </p:cNvSpPr>
          <p:nvPr>
            <p:ph type="body" sz="quarter" idx="11" hasCustomPrompt="1"/>
          </p:nvPr>
        </p:nvSpPr>
        <p:spPr>
          <a:xfrm>
            <a:off x="420688" y="1455195"/>
            <a:ext cx="11280983" cy="3947609"/>
          </a:xfrm>
          <a:prstGeom prst="rect">
            <a:avLst/>
          </a:prstGeom>
        </p:spPr>
        <p:txBody>
          <a:bodyPr/>
          <a:lstStyle>
            <a:lvl1pPr marL="0" indent="0">
              <a:lnSpc>
                <a:spcPct val="100000"/>
              </a:lnSpc>
              <a:spcBef>
                <a:spcPts val="800"/>
              </a:spcBef>
              <a:spcAft>
                <a:spcPts val="600"/>
              </a:spcAft>
              <a:buClrTx/>
              <a:buFont typeface="Arial" panose="020B0604020202020204" pitchFamily="34" charset="0"/>
              <a:buNone/>
              <a:defRPr sz="2400" b="0">
                <a:solidFill>
                  <a:srgbClr val="000000"/>
                </a:solidFill>
              </a:defRPr>
            </a:lvl1pPr>
            <a:lvl2pPr marL="434340" indent="-173736">
              <a:lnSpc>
                <a:spcPct val="100000"/>
              </a:lnSpc>
              <a:spcBef>
                <a:spcPts val="800"/>
              </a:spcBef>
              <a:spcAft>
                <a:spcPts val="600"/>
              </a:spcAft>
              <a:buClrTx/>
              <a:buFont typeface="Arial" panose="020B0604020202020204" pitchFamily="34" charset="0"/>
              <a:buChar char="•"/>
              <a:defRPr sz="2400" b="0">
                <a:solidFill>
                  <a:srgbClr val="000000"/>
                </a:solidFill>
              </a:defRPr>
            </a:lvl2pPr>
            <a:lvl3pPr marL="891540" indent="-342900">
              <a:lnSpc>
                <a:spcPct val="100000"/>
              </a:lnSpc>
              <a:spcBef>
                <a:spcPts val="800"/>
              </a:spcBef>
              <a:spcAft>
                <a:spcPts val="600"/>
              </a:spcAft>
              <a:buClrTx/>
              <a:buFont typeface="Arial" panose="020B0604020202020204" pitchFamily="34" charset="0"/>
              <a:buChar char="–"/>
              <a:defRPr sz="2400" b="0">
                <a:solidFill>
                  <a:srgbClr val="000000"/>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a:t>Some content goes here.</a:t>
            </a:r>
          </a:p>
          <a:p>
            <a:pPr lvl="1"/>
            <a:r>
              <a:rPr lang="en-US"/>
              <a:t>Second level</a:t>
            </a:r>
          </a:p>
          <a:p>
            <a:pPr lvl="2"/>
            <a:r>
              <a:rPr lang="en-US"/>
              <a:t>Third level</a:t>
            </a:r>
          </a:p>
        </p:txBody>
      </p:sp>
      <p:pic>
        <p:nvPicPr>
          <p:cNvPr id="4" name="Picture 3" descr="A close-up of a logo&#10;&#10;Description automatically generated">
            <a:extLst>
              <a:ext uri="{FF2B5EF4-FFF2-40B4-BE49-F238E27FC236}">
                <a16:creationId xmlns:a16="http://schemas.microsoft.com/office/drawing/2014/main" id="{D5C0F4DE-6050-DE24-2B1A-8A9639F30143}"/>
              </a:ext>
            </a:extLst>
          </p:cNvPr>
          <p:cNvPicPr>
            <a:picLocks noChangeAspect="1"/>
          </p:cNvPicPr>
          <p:nvPr userDrawn="1"/>
        </p:nvPicPr>
        <p:blipFill>
          <a:blip r:embed="rId2">
            <a:alphaModFix amt="70000"/>
          </a:blip>
          <a:stretch>
            <a:fillRect/>
          </a:stretch>
        </p:blipFill>
        <p:spPr>
          <a:xfrm>
            <a:off x="184402" y="5899503"/>
            <a:ext cx="3225800" cy="724598"/>
          </a:xfrm>
          <a:prstGeom prst="rect">
            <a:avLst/>
          </a:prstGeom>
        </p:spPr>
      </p:pic>
    </p:spTree>
    <p:extLst>
      <p:ext uri="{BB962C8B-B14F-4D97-AF65-F5344CB8AC3E}">
        <p14:creationId xmlns:p14="http://schemas.microsoft.com/office/powerpoint/2010/main" val="2637358026"/>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Master" preserve="1" userDrawn="1">
  <p:cSld name="1_Section Master">
    <p:bg>
      <p:bgRef idx="1001">
        <a:schemeClr val="bg1"/>
      </p:bgRef>
    </p:bg>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 Same Side Corner Rectangle 19">
            <a:extLst>
              <a:ext uri="{FF2B5EF4-FFF2-40B4-BE49-F238E27FC236}">
                <a16:creationId xmlns:a16="http://schemas.microsoft.com/office/drawing/2014/main" id="{2ACAE31B-AA45-E952-76B1-BF305596353F}"/>
              </a:ext>
            </a:extLst>
          </p:cNvPr>
          <p:cNvSpPr/>
          <p:nvPr userDrawn="1"/>
        </p:nvSpPr>
        <p:spPr>
          <a:xfrm>
            <a:off x="184403" y="985757"/>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 Same Side Corner Rectangle 19">
            <a:extLst>
              <a:ext uri="{FF2B5EF4-FFF2-40B4-BE49-F238E27FC236}">
                <a16:creationId xmlns:a16="http://schemas.microsoft.com/office/drawing/2014/main" id="{58F06D5A-C079-E908-DF94-1094C4FCF31B}"/>
              </a:ext>
            </a:extLst>
          </p:cNvPr>
          <p:cNvSpPr/>
          <p:nvPr userDrawn="1"/>
        </p:nvSpPr>
        <p:spPr>
          <a:xfrm>
            <a:off x="184403" y="666421"/>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 Side Corner Rectangle 19">
            <a:extLst>
              <a:ext uri="{FF2B5EF4-FFF2-40B4-BE49-F238E27FC236}">
                <a16:creationId xmlns:a16="http://schemas.microsoft.com/office/drawing/2014/main" id="{80D14191-584A-1CBA-5954-0E43A4A214EF}"/>
              </a:ext>
            </a:extLst>
          </p:cNvPr>
          <p:cNvSpPr/>
          <p:nvPr userDrawn="1"/>
        </p:nvSpPr>
        <p:spPr>
          <a:xfrm>
            <a:off x="184403" y="182880"/>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F6D6BD-046D-4940-EC28-6977D124056B}"/>
              </a:ext>
            </a:extLst>
          </p:cNvPr>
          <p:cNvSpPr>
            <a:spLocks noGrp="1"/>
          </p:cNvSpPr>
          <p:nvPr>
            <p:ph type="title" hasCustomPrompt="1"/>
          </p:nvPr>
        </p:nvSpPr>
        <p:spPr>
          <a:xfrm>
            <a:off x="421009" y="182880"/>
            <a:ext cx="11259816" cy="1552807"/>
          </a:xfrm>
          <a:prstGeom prst="rect">
            <a:avLst/>
          </a:prstGeom>
        </p:spPr>
        <p:txBody>
          <a:bodyPr anchor="ctr"/>
          <a:lstStyle>
            <a:lvl1pPr algn="l">
              <a:defRPr sz="3200" b="1" kern="1200" cap="all" spc="300" baseline="0">
                <a:solidFill>
                  <a:srgbClr val="212121"/>
                </a:solidFill>
                <a:latin typeface="+mj-lt"/>
              </a:defRPr>
            </a:lvl1pPr>
          </a:lstStyle>
          <a:p>
            <a:r>
              <a:rPr lang="en-US"/>
              <a:t>Click to edit title style Click to edit Master title style Click to edit Master title style Click to edit Master title style</a:t>
            </a:r>
          </a:p>
        </p:txBody>
      </p:sp>
      <p:sp>
        <p:nvSpPr>
          <p:cNvPr id="9" name="TextBox 8">
            <a:extLst>
              <a:ext uri="{FF2B5EF4-FFF2-40B4-BE49-F238E27FC236}">
                <a16:creationId xmlns:a16="http://schemas.microsoft.com/office/drawing/2014/main" id="{FB77E4AA-FCA4-3972-06DB-5E14A29DAE60}"/>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5" name="Text Placeholder 14">
            <a:extLst>
              <a:ext uri="{FF2B5EF4-FFF2-40B4-BE49-F238E27FC236}">
                <a16:creationId xmlns:a16="http://schemas.microsoft.com/office/drawing/2014/main" id="{46D80987-F414-1081-8D8E-34F225526824}"/>
              </a:ext>
            </a:extLst>
          </p:cNvPr>
          <p:cNvSpPr>
            <a:spLocks noGrp="1"/>
          </p:cNvSpPr>
          <p:nvPr>
            <p:ph type="body" sz="quarter" idx="11" hasCustomPrompt="1"/>
          </p:nvPr>
        </p:nvSpPr>
        <p:spPr>
          <a:xfrm>
            <a:off x="420688" y="1911853"/>
            <a:ext cx="11280983" cy="3947609"/>
          </a:xfrm>
          <a:prstGeom prst="rect">
            <a:avLst/>
          </a:prstGeom>
        </p:spPr>
        <p:txBody>
          <a:bodyPr/>
          <a:lstStyle>
            <a:lvl1pPr marL="0" indent="0">
              <a:lnSpc>
                <a:spcPct val="100000"/>
              </a:lnSpc>
              <a:spcBef>
                <a:spcPts val="800"/>
              </a:spcBef>
              <a:spcAft>
                <a:spcPts val="600"/>
              </a:spcAft>
              <a:buClrTx/>
              <a:buFont typeface="Arial" panose="020B0604020202020204" pitchFamily="34" charset="0"/>
              <a:buNone/>
              <a:defRPr sz="2800" b="0">
                <a:solidFill>
                  <a:srgbClr val="000000"/>
                </a:solidFill>
              </a:defRPr>
            </a:lvl1pPr>
            <a:lvl2pPr marL="434340" indent="-173736">
              <a:lnSpc>
                <a:spcPct val="100000"/>
              </a:lnSpc>
              <a:spcBef>
                <a:spcPts val="800"/>
              </a:spcBef>
              <a:spcAft>
                <a:spcPts val="600"/>
              </a:spcAft>
              <a:buClrTx/>
              <a:buFont typeface="Arial" panose="020B0604020202020204" pitchFamily="34" charset="0"/>
              <a:buChar char="•"/>
              <a:defRPr sz="2800" b="0">
                <a:solidFill>
                  <a:srgbClr val="000000"/>
                </a:solidFill>
              </a:defRPr>
            </a:lvl2pPr>
            <a:lvl3pPr marL="891540" indent="-342900">
              <a:lnSpc>
                <a:spcPct val="100000"/>
              </a:lnSpc>
              <a:spcBef>
                <a:spcPts val="800"/>
              </a:spcBef>
              <a:spcAft>
                <a:spcPts val="600"/>
              </a:spcAft>
              <a:buClrTx/>
              <a:buFont typeface="Arial" panose="020B0604020202020204" pitchFamily="34" charset="0"/>
              <a:buChar char="–"/>
              <a:defRPr sz="2800" b="0">
                <a:solidFill>
                  <a:srgbClr val="000000"/>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dirty="0"/>
              <a:t>Some content goes here.</a:t>
            </a:r>
          </a:p>
          <a:p>
            <a:pPr lvl="1"/>
            <a:r>
              <a:rPr lang="en-US" dirty="0"/>
              <a:t>Second level</a:t>
            </a:r>
          </a:p>
          <a:p>
            <a:pPr lvl="2"/>
            <a:r>
              <a:rPr lang="en-US" dirty="0"/>
              <a:t>Third level</a:t>
            </a:r>
          </a:p>
        </p:txBody>
      </p:sp>
      <p:pic>
        <p:nvPicPr>
          <p:cNvPr id="10" name="Picture 9" descr="A close-up of a logo&#10;&#10;Description automatically generated">
            <a:extLst>
              <a:ext uri="{FF2B5EF4-FFF2-40B4-BE49-F238E27FC236}">
                <a16:creationId xmlns:a16="http://schemas.microsoft.com/office/drawing/2014/main" id="{D96E5924-6847-B72B-F762-D7DB0FEFDF6F}"/>
              </a:ext>
            </a:extLst>
          </p:cNvPr>
          <p:cNvPicPr>
            <a:picLocks noChangeAspect="1"/>
          </p:cNvPicPr>
          <p:nvPr userDrawn="1"/>
        </p:nvPicPr>
        <p:blipFill>
          <a:blip r:embed="rId2">
            <a:alphaModFix amt="70000"/>
          </a:blip>
          <a:stretch>
            <a:fillRect/>
          </a:stretch>
        </p:blipFill>
        <p:spPr>
          <a:xfrm>
            <a:off x="184402" y="5899503"/>
            <a:ext cx="3225800" cy="724598"/>
          </a:xfrm>
          <a:prstGeom prst="rect">
            <a:avLst/>
          </a:prstGeom>
        </p:spPr>
      </p:pic>
    </p:spTree>
    <p:extLst>
      <p:ext uri="{BB962C8B-B14F-4D97-AF65-F5344CB8AC3E}">
        <p14:creationId xmlns:p14="http://schemas.microsoft.com/office/powerpoint/2010/main" val="209869312"/>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Section Master" preserve="1" userDrawn="1">
  <p:cSld name="1_Section Master">
    <p:bg>
      <p:bgRef idx="1001">
        <a:schemeClr val="bg1"/>
      </p:bgRef>
    </p:bg>
    <p:spTree>
      <p:nvGrpSpPr>
        <p:cNvPr id="1" name="Shape 27"/>
        <p:cNvGrpSpPr/>
        <p:nvPr/>
      </p:nvGrpSpPr>
      <p:grpSpPr>
        <a:xfrm>
          <a:off x="0" y="0"/>
          <a:ext cx="0" cy="0"/>
          <a:chOff x="0" y="0"/>
          <a:chExt cx="0" cy="0"/>
        </a:xfrm>
      </p:grpSpPr>
      <p:sp>
        <p:nvSpPr>
          <p:cNvPr id="2" name="Rounded Rectangle 10">
            <a:extLst>
              <a:ext uri="{FF2B5EF4-FFF2-40B4-BE49-F238E27FC236}">
                <a16:creationId xmlns:a16="http://schemas.microsoft.com/office/drawing/2014/main" id="{B8FB882E-71FA-35E5-0625-FCFDFAC078C2}"/>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 Side Corner Rectangle 19">
            <a:extLst>
              <a:ext uri="{FF2B5EF4-FFF2-40B4-BE49-F238E27FC236}">
                <a16:creationId xmlns:a16="http://schemas.microsoft.com/office/drawing/2014/main" id="{80D14191-584A-1CBA-5954-0E43A4A214EF}"/>
              </a:ext>
            </a:extLst>
          </p:cNvPr>
          <p:cNvSpPr/>
          <p:nvPr userDrawn="1"/>
        </p:nvSpPr>
        <p:spPr>
          <a:xfrm>
            <a:off x="184403" y="182880"/>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EC90F05-BB0F-D52B-BBA0-DAC5202FE25D}"/>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20" name="Title 1">
            <a:extLst>
              <a:ext uri="{FF2B5EF4-FFF2-40B4-BE49-F238E27FC236}">
                <a16:creationId xmlns:a16="http://schemas.microsoft.com/office/drawing/2014/main" id="{4B1DE002-C707-22F1-2023-BA50DCA76930}"/>
              </a:ext>
            </a:extLst>
          </p:cNvPr>
          <p:cNvSpPr>
            <a:spLocks noGrp="1"/>
          </p:cNvSpPr>
          <p:nvPr>
            <p:ph type="title" hasCustomPrompt="1"/>
          </p:nvPr>
        </p:nvSpPr>
        <p:spPr>
          <a:xfrm>
            <a:off x="184402" y="233899"/>
            <a:ext cx="11823192" cy="707886"/>
          </a:xfrm>
          <a:prstGeom prst="rect">
            <a:avLst/>
          </a:prstGeom>
        </p:spPr>
        <p:txBody>
          <a:bodyPr wrap="none" lIns="457200" rIns="457200" anchor="ctr">
            <a:normAutofit/>
          </a:bodyPr>
          <a:lstStyle>
            <a:lvl1pPr algn="l">
              <a:defRPr sz="4000" b="1" kern="1200" cap="all" spc="300" baseline="0">
                <a:solidFill>
                  <a:srgbClr val="212121"/>
                </a:solidFill>
                <a:latin typeface="+mj-lt"/>
              </a:defRPr>
            </a:lvl1pPr>
          </a:lstStyle>
          <a:p>
            <a:r>
              <a:rPr lang="en-US"/>
              <a:t>data SLIDE TITLE IN ALL CAPS GOES HERE</a:t>
            </a:r>
          </a:p>
        </p:txBody>
      </p:sp>
      <p:pic>
        <p:nvPicPr>
          <p:cNvPr id="5" name="Picture 4" descr="A close-up of a logo&#10;&#10;Description automatically generated">
            <a:extLst>
              <a:ext uri="{FF2B5EF4-FFF2-40B4-BE49-F238E27FC236}">
                <a16:creationId xmlns:a16="http://schemas.microsoft.com/office/drawing/2014/main" id="{67C9658D-8D8F-0911-4D29-4AC6ABCAD54F}"/>
              </a:ext>
            </a:extLst>
          </p:cNvPr>
          <p:cNvPicPr>
            <a:picLocks noChangeAspect="1"/>
          </p:cNvPicPr>
          <p:nvPr userDrawn="1"/>
        </p:nvPicPr>
        <p:blipFill>
          <a:blip r:embed="rId2">
            <a:alphaModFix amt="70000"/>
          </a:blip>
          <a:stretch>
            <a:fillRect/>
          </a:stretch>
        </p:blipFill>
        <p:spPr>
          <a:xfrm>
            <a:off x="184402" y="5899503"/>
            <a:ext cx="3225800" cy="724598"/>
          </a:xfrm>
          <a:prstGeom prst="rect">
            <a:avLst/>
          </a:prstGeom>
        </p:spPr>
      </p:pic>
    </p:spTree>
    <p:extLst>
      <p:ext uri="{BB962C8B-B14F-4D97-AF65-F5344CB8AC3E}">
        <p14:creationId xmlns:p14="http://schemas.microsoft.com/office/powerpoint/2010/main" val="4187842738"/>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ection Master" preserve="1" userDrawn="1">
  <p:cSld name="1_Section Master">
    <p:bg>
      <p:bgRef idx="1001">
        <a:schemeClr val="bg1"/>
      </p:bgRef>
    </p:bg>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14">
            <a:extLst>
              <a:ext uri="{FF2B5EF4-FFF2-40B4-BE49-F238E27FC236}">
                <a16:creationId xmlns:a16="http://schemas.microsoft.com/office/drawing/2014/main" id="{27E5CA52-16C4-14DC-0BC7-CB2F56B8B48B}"/>
              </a:ext>
            </a:extLst>
          </p:cNvPr>
          <p:cNvSpPr/>
          <p:nvPr userDrawn="1"/>
        </p:nvSpPr>
        <p:spPr bwMode="ltGray">
          <a:xfrm>
            <a:off x="-1" y="0"/>
            <a:ext cx="430803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rgbClr val="43285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a:solidFill>
                <a:prstClr val="white"/>
              </a:solidFill>
              <a:latin typeface="+mn-lt"/>
              <a:ea typeface="+mn-ea"/>
              <a:cs typeface="+mn-cs"/>
              <a:sym typeface="Trebuchet MS" panose="020B0603020202020204" pitchFamily="34" charset="0"/>
            </a:endParaRPr>
          </a:p>
        </p:txBody>
      </p:sp>
      <p:sp>
        <p:nvSpPr>
          <p:cNvPr id="6" name="TextBox 5">
            <a:extLst>
              <a:ext uri="{FF2B5EF4-FFF2-40B4-BE49-F238E27FC236}">
                <a16:creationId xmlns:a16="http://schemas.microsoft.com/office/drawing/2014/main" id="{7E030B5F-E3B4-58B9-D49A-54F524A22DF3}"/>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14" name="Text Placeholder 13">
            <a:extLst>
              <a:ext uri="{FF2B5EF4-FFF2-40B4-BE49-F238E27FC236}">
                <a16:creationId xmlns:a16="http://schemas.microsoft.com/office/drawing/2014/main" id="{16ADF3A6-466E-35D2-3BE0-E603674DBEA6}"/>
              </a:ext>
            </a:extLst>
          </p:cNvPr>
          <p:cNvSpPr>
            <a:spLocks noGrp="1"/>
          </p:cNvSpPr>
          <p:nvPr>
            <p:ph type="body" sz="quarter" idx="11" hasCustomPrompt="1"/>
          </p:nvPr>
        </p:nvSpPr>
        <p:spPr>
          <a:xfrm>
            <a:off x="0" y="576263"/>
            <a:ext cx="3667125" cy="5424487"/>
          </a:xfrm>
          <a:prstGeom prst="rect">
            <a:avLst/>
          </a:prstGeom>
        </p:spPr>
        <p:txBody>
          <a:bodyPr lIns="274320" tIns="0" rIns="182880" anchor="ctr"/>
          <a:lstStyle>
            <a:lvl1pPr>
              <a:defRPr sz="4400" b="1" cap="none" spc="100" baseline="0">
                <a:solidFill>
                  <a:schemeClr val="tx1"/>
                </a:solidFill>
                <a:latin typeface="+mj-lt"/>
              </a:defRPr>
            </a:lvl1pPr>
          </a:lstStyle>
          <a:p>
            <a:pPr lvl="0"/>
            <a:r>
              <a:rPr lang="en-US" dirty="0"/>
              <a:t>CONTENT SLIDE TITLE IN ALL CAPS GOES HERE</a:t>
            </a:r>
          </a:p>
        </p:txBody>
      </p:sp>
      <p:sp>
        <p:nvSpPr>
          <p:cNvPr id="2" name="Text Placeholder 14">
            <a:extLst>
              <a:ext uri="{FF2B5EF4-FFF2-40B4-BE49-F238E27FC236}">
                <a16:creationId xmlns:a16="http://schemas.microsoft.com/office/drawing/2014/main" id="{0D1ABA7C-5127-077E-8433-729104982E27}"/>
              </a:ext>
            </a:extLst>
          </p:cNvPr>
          <p:cNvSpPr>
            <a:spLocks noGrp="1"/>
          </p:cNvSpPr>
          <p:nvPr>
            <p:ph type="body" sz="quarter" idx="12" hasCustomPrompt="1"/>
          </p:nvPr>
        </p:nvSpPr>
        <p:spPr>
          <a:xfrm>
            <a:off x="4308031" y="1155941"/>
            <a:ext cx="7393640" cy="4546118"/>
          </a:xfrm>
          <a:prstGeom prst="rect">
            <a:avLst/>
          </a:prstGeom>
        </p:spPr>
        <p:txBody>
          <a:bodyPr anchor="ctr" anchorCtr="0"/>
          <a:lstStyle>
            <a:lvl1pPr marL="0" indent="0">
              <a:lnSpc>
                <a:spcPct val="100000"/>
              </a:lnSpc>
              <a:spcBef>
                <a:spcPts val="800"/>
              </a:spcBef>
              <a:spcAft>
                <a:spcPts val="600"/>
              </a:spcAft>
              <a:buClrTx/>
              <a:buFont typeface="Arial" panose="020B0604020202020204" pitchFamily="34" charset="0"/>
              <a:buNone/>
              <a:defRPr sz="2400" b="0">
                <a:solidFill>
                  <a:srgbClr val="000000"/>
                </a:solidFill>
              </a:defRPr>
            </a:lvl1pPr>
            <a:lvl2pPr marL="434340" indent="-173736">
              <a:lnSpc>
                <a:spcPct val="100000"/>
              </a:lnSpc>
              <a:spcBef>
                <a:spcPts val="800"/>
              </a:spcBef>
              <a:spcAft>
                <a:spcPts val="600"/>
              </a:spcAft>
              <a:buClrTx/>
              <a:buFont typeface="Arial" panose="020B0604020202020204" pitchFamily="34" charset="0"/>
              <a:buChar char="•"/>
              <a:defRPr sz="2400" b="0">
                <a:solidFill>
                  <a:srgbClr val="000000"/>
                </a:solidFill>
              </a:defRPr>
            </a:lvl2pPr>
            <a:lvl3pPr marL="891540" indent="-342900">
              <a:lnSpc>
                <a:spcPct val="100000"/>
              </a:lnSpc>
              <a:spcBef>
                <a:spcPts val="800"/>
              </a:spcBef>
              <a:spcAft>
                <a:spcPts val="600"/>
              </a:spcAft>
              <a:buClrTx/>
              <a:buFont typeface="Arial" panose="020B0604020202020204" pitchFamily="34" charset="0"/>
              <a:buChar char="–"/>
              <a:defRPr sz="2400" b="0">
                <a:solidFill>
                  <a:srgbClr val="000000"/>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dirty="0"/>
              <a:t>Some content goes here.</a:t>
            </a:r>
          </a:p>
          <a:p>
            <a:pPr lvl="1"/>
            <a:r>
              <a:rPr lang="en-US" dirty="0"/>
              <a:t>Second level</a:t>
            </a:r>
          </a:p>
          <a:p>
            <a:pPr lvl="2"/>
            <a:r>
              <a:rPr lang="en-US" dirty="0"/>
              <a:t>Third level</a:t>
            </a:r>
          </a:p>
        </p:txBody>
      </p:sp>
      <p:pic>
        <p:nvPicPr>
          <p:cNvPr id="9" name="Picture 8" descr="A black background with white text&#10;&#10;Description automatically generated">
            <a:extLst>
              <a:ext uri="{FF2B5EF4-FFF2-40B4-BE49-F238E27FC236}">
                <a16:creationId xmlns:a16="http://schemas.microsoft.com/office/drawing/2014/main" id="{24F37E94-267A-5FD4-AAB2-BD921737014B}"/>
              </a:ext>
            </a:extLst>
          </p:cNvPr>
          <p:cNvPicPr>
            <a:picLocks noChangeAspect="1"/>
          </p:cNvPicPr>
          <p:nvPr userDrawn="1"/>
        </p:nvPicPr>
        <p:blipFill>
          <a:blip r:embed="rId2">
            <a:alphaModFix amt="75000"/>
          </a:blip>
          <a:stretch>
            <a:fillRect/>
          </a:stretch>
        </p:blipFill>
        <p:spPr>
          <a:xfrm>
            <a:off x="252054" y="5903844"/>
            <a:ext cx="3256617" cy="731520"/>
          </a:xfrm>
          <a:prstGeom prst="rect">
            <a:avLst/>
          </a:prstGeom>
        </p:spPr>
      </p:pic>
    </p:spTree>
    <p:extLst>
      <p:ext uri="{BB962C8B-B14F-4D97-AF65-F5344CB8AC3E}">
        <p14:creationId xmlns:p14="http://schemas.microsoft.com/office/powerpoint/2010/main" val="362595581"/>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Master" preserve="1" userDrawn="1">
  <p:cSld name="1_Section Master">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2880"/>
            <a:ext cx="11823192" cy="6492240"/>
          </a:xfrm>
          <a:prstGeom prst="roundRect">
            <a:avLst>
              <a:gd name="adj" fmla="val 3633"/>
            </a:avLst>
          </a:prstGeom>
          <a:solidFill>
            <a:srgbClr val="432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Freeform 14">
            <a:extLst>
              <a:ext uri="{FF2B5EF4-FFF2-40B4-BE49-F238E27FC236}">
                <a16:creationId xmlns:a16="http://schemas.microsoft.com/office/drawing/2014/main" id="{27E5CA52-16C4-14DC-0BC7-CB2F56B8B48B}"/>
              </a:ext>
            </a:extLst>
          </p:cNvPr>
          <p:cNvSpPr/>
          <p:nvPr userDrawn="1"/>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rgbClr val="43285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a:solidFill>
                <a:prstClr val="white"/>
              </a:solidFill>
              <a:latin typeface="+mn-lt"/>
              <a:ea typeface="+mn-ea"/>
              <a:cs typeface="+mn-cs"/>
              <a:sym typeface="Trebuchet MS" panose="020B0603020202020204" pitchFamily="34" charset="0"/>
            </a:endParaRPr>
          </a:p>
        </p:txBody>
      </p:sp>
      <p:sp>
        <p:nvSpPr>
          <p:cNvPr id="4" name="Freeform 14">
            <a:extLst>
              <a:ext uri="{FF2B5EF4-FFF2-40B4-BE49-F238E27FC236}">
                <a16:creationId xmlns:a16="http://schemas.microsoft.com/office/drawing/2014/main" id="{9DCC4E8E-F94C-56F9-900D-B90BA45E91D1}"/>
              </a:ext>
            </a:extLst>
          </p:cNvPr>
          <p:cNvSpPr/>
          <p:nvPr userDrawn="1"/>
        </p:nvSpPr>
        <p:spPr bwMode="ltGray">
          <a:xfrm>
            <a:off x="-1" y="0"/>
            <a:ext cx="4308031"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a:solidFill>
                <a:srgbClr val="000000"/>
              </a:solidFill>
              <a:latin typeface="+mn-lt"/>
              <a:ea typeface="+mn-ea"/>
              <a:cs typeface="+mn-cs"/>
              <a:sym typeface="Trebuchet MS" panose="020B0603020202020204" pitchFamily="34" charset="0"/>
            </a:endParaRPr>
          </a:p>
        </p:txBody>
      </p:sp>
      <p:sp>
        <p:nvSpPr>
          <p:cNvPr id="2" name="Rounded Rectangle 10">
            <a:extLst>
              <a:ext uri="{FF2B5EF4-FFF2-40B4-BE49-F238E27FC236}">
                <a16:creationId xmlns:a16="http://schemas.microsoft.com/office/drawing/2014/main" id="{96BDA8E7-F87B-7F9D-32BF-D8E9172827CB}"/>
              </a:ext>
            </a:extLst>
          </p:cNvPr>
          <p:cNvSpPr/>
          <p:nvPr userDrawn="1"/>
        </p:nvSpPr>
        <p:spPr>
          <a:xfrm>
            <a:off x="184404" y="189395"/>
            <a:ext cx="11823192" cy="6492240"/>
          </a:xfrm>
          <a:prstGeom prst="roundRect">
            <a:avLst>
              <a:gd name="adj" fmla="val 3633"/>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EF15DA5A-D0AA-CA9A-3C70-36764170E975}"/>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9" name="Title 2">
            <a:extLst>
              <a:ext uri="{FF2B5EF4-FFF2-40B4-BE49-F238E27FC236}">
                <a16:creationId xmlns:a16="http://schemas.microsoft.com/office/drawing/2014/main" id="{2173E29B-AB12-2817-9765-F0428B95EDF8}"/>
              </a:ext>
            </a:extLst>
          </p:cNvPr>
          <p:cNvSpPr>
            <a:spLocks noGrp="1"/>
          </p:cNvSpPr>
          <p:nvPr>
            <p:ph type="title" hasCustomPrompt="1"/>
          </p:nvPr>
        </p:nvSpPr>
        <p:spPr>
          <a:xfrm>
            <a:off x="308519" y="2089071"/>
            <a:ext cx="3374855" cy="2708434"/>
          </a:xfrm>
          <a:prstGeom prst="rect">
            <a:avLst/>
          </a:prstGeom>
        </p:spPr>
        <p:txBody>
          <a:bodyPr vert="horz" wrap="square" lIns="0" tIns="0" rIns="0" bIns="0" rtlCol="0" anchor="ctr" anchorCtr="0">
            <a:spAutoFit/>
          </a:bodyPr>
          <a:lstStyle>
            <a:lvl1pPr algn="l" defTabSz="914400" rtl="0" eaLnBrk="1" latinLnBrk="0" hangingPunct="1">
              <a:lnSpc>
                <a:spcPct val="100000"/>
              </a:lnSpc>
              <a:spcBef>
                <a:spcPct val="0"/>
              </a:spcBef>
              <a:buNone/>
              <a:defRPr sz="4400" b="1" kern="1200" cap="none" spc="200" baseline="0">
                <a:solidFill>
                  <a:srgbClr val="212121"/>
                </a:solidFill>
                <a:latin typeface="+mj-lt"/>
                <a:ea typeface="+mj-ea"/>
                <a:cs typeface="+mj-cs"/>
                <a:sym typeface="Trebuchet MS" panose="020B0603020202020204" pitchFamily="34" charset="0"/>
              </a:defRPr>
            </a:lvl1pPr>
          </a:lstStyle>
          <a:p>
            <a:r>
              <a:rPr lang="en-US" dirty="0"/>
              <a:t>CONTENT SLIDE TITLE IN ALL CAPS GOES HERE</a:t>
            </a:r>
          </a:p>
        </p:txBody>
      </p:sp>
      <p:sp>
        <p:nvSpPr>
          <p:cNvPr id="10" name="Text Placeholder 14">
            <a:extLst>
              <a:ext uri="{FF2B5EF4-FFF2-40B4-BE49-F238E27FC236}">
                <a16:creationId xmlns:a16="http://schemas.microsoft.com/office/drawing/2014/main" id="{CC77A28A-0FEC-0676-CAC8-58D6B3EBF97E}"/>
              </a:ext>
            </a:extLst>
          </p:cNvPr>
          <p:cNvSpPr>
            <a:spLocks noGrp="1"/>
          </p:cNvSpPr>
          <p:nvPr>
            <p:ph type="body" sz="quarter" idx="12" hasCustomPrompt="1"/>
          </p:nvPr>
        </p:nvSpPr>
        <p:spPr>
          <a:xfrm>
            <a:off x="4308031" y="1155941"/>
            <a:ext cx="7393640" cy="4546118"/>
          </a:xfrm>
          <a:prstGeom prst="rect">
            <a:avLst/>
          </a:prstGeom>
        </p:spPr>
        <p:txBody>
          <a:bodyPr anchor="ctr" anchorCtr="0"/>
          <a:lstStyle>
            <a:lvl1pPr marL="0" indent="0">
              <a:lnSpc>
                <a:spcPct val="100000"/>
              </a:lnSpc>
              <a:spcBef>
                <a:spcPts val="800"/>
              </a:spcBef>
              <a:spcAft>
                <a:spcPts val="600"/>
              </a:spcAft>
              <a:buClrTx/>
              <a:buFont typeface="Arial" panose="020B0604020202020204" pitchFamily="34" charset="0"/>
              <a:buNone/>
              <a:defRPr sz="2400" b="0">
                <a:solidFill>
                  <a:srgbClr val="FFFFFF"/>
                </a:solidFill>
              </a:defRPr>
            </a:lvl1pPr>
            <a:lvl2pPr marL="434340" indent="-173736">
              <a:lnSpc>
                <a:spcPct val="100000"/>
              </a:lnSpc>
              <a:spcBef>
                <a:spcPts val="800"/>
              </a:spcBef>
              <a:spcAft>
                <a:spcPts val="600"/>
              </a:spcAft>
              <a:buClrTx/>
              <a:buFont typeface="Arial" panose="020B0604020202020204" pitchFamily="34" charset="0"/>
              <a:buChar char="•"/>
              <a:defRPr sz="2400" b="0">
                <a:solidFill>
                  <a:srgbClr val="FFFFFF"/>
                </a:solidFill>
              </a:defRPr>
            </a:lvl2pPr>
            <a:lvl3pPr marL="891540" indent="-342900">
              <a:lnSpc>
                <a:spcPct val="100000"/>
              </a:lnSpc>
              <a:spcBef>
                <a:spcPts val="800"/>
              </a:spcBef>
              <a:spcAft>
                <a:spcPts val="600"/>
              </a:spcAft>
              <a:buClrTx/>
              <a:buFont typeface="Arial" panose="020B0604020202020204" pitchFamily="34" charset="0"/>
              <a:buChar char="–"/>
              <a:defRPr sz="2400" b="0">
                <a:solidFill>
                  <a:srgbClr val="FFFFFF"/>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dirty="0"/>
              <a:t>Some content goes here.</a:t>
            </a:r>
          </a:p>
          <a:p>
            <a:pPr lvl="1"/>
            <a:r>
              <a:rPr lang="en-US" dirty="0"/>
              <a:t>Second level</a:t>
            </a:r>
          </a:p>
          <a:p>
            <a:pPr lvl="2"/>
            <a:r>
              <a:rPr lang="en-US" dirty="0"/>
              <a:t>Third level</a:t>
            </a:r>
          </a:p>
        </p:txBody>
      </p:sp>
      <p:pic>
        <p:nvPicPr>
          <p:cNvPr id="6" name="Picture 5" descr="A close-up of a logo&#10;&#10;Description automatically generated">
            <a:extLst>
              <a:ext uri="{FF2B5EF4-FFF2-40B4-BE49-F238E27FC236}">
                <a16:creationId xmlns:a16="http://schemas.microsoft.com/office/drawing/2014/main" id="{B5DA35B3-2ADA-4381-4696-198B6B1D0D4F}"/>
              </a:ext>
            </a:extLst>
          </p:cNvPr>
          <p:cNvPicPr>
            <a:picLocks noChangeAspect="1"/>
          </p:cNvPicPr>
          <p:nvPr userDrawn="1"/>
        </p:nvPicPr>
        <p:blipFill>
          <a:blip r:embed="rId2">
            <a:alphaModFix amt="70000"/>
          </a:blip>
          <a:stretch>
            <a:fillRect/>
          </a:stretch>
        </p:blipFill>
        <p:spPr>
          <a:xfrm>
            <a:off x="184402" y="5899503"/>
            <a:ext cx="3225800" cy="724598"/>
          </a:xfrm>
          <a:prstGeom prst="rect">
            <a:avLst/>
          </a:prstGeom>
        </p:spPr>
      </p:pic>
    </p:spTree>
    <p:extLst>
      <p:ext uri="{BB962C8B-B14F-4D97-AF65-F5344CB8AC3E}">
        <p14:creationId xmlns:p14="http://schemas.microsoft.com/office/powerpoint/2010/main" val="42320774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Section Master" preserve="1" userDrawn="1">
  <p:cSld name="1_Section Master">
    <p:bg>
      <p:bgRef idx="1001">
        <a:schemeClr val="bg1"/>
      </p:bgRef>
    </p:bg>
    <p:spTree>
      <p:nvGrpSpPr>
        <p:cNvPr id="1" name="Shape 27"/>
        <p:cNvGrpSpPr/>
        <p:nvPr/>
      </p:nvGrpSpPr>
      <p:grpSpPr>
        <a:xfrm>
          <a:off x="0" y="0"/>
          <a:ext cx="0" cy="0"/>
          <a:chOff x="0" y="0"/>
          <a:chExt cx="0" cy="0"/>
        </a:xfrm>
      </p:grpSpPr>
      <p:sp>
        <p:nvSpPr>
          <p:cNvPr id="5" name="Rounded Rectangle 10">
            <a:extLst>
              <a:ext uri="{FF2B5EF4-FFF2-40B4-BE49-F238E27FC236}">
                <a16:creationId xmlns:a16="http://schemas.microsoft.com/office/drawing/2014/main" id="{4C491117-ED8F-597D-1DFE-B398C63A7002}"/>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10">
            <a:extLst>
              <a:ext uri="{FF2B5EF4-FFF2-40B4-BE49-F238E27FC236}">
                <a16:creationId xmlns:a16="http://schemas.microsoft.com/office/drawing/2014/main" id="{C7F85943-0328-7618-6251-E4D956998ADA}"/>
              </a:ext>
            </a:extLst>
          </p:cNvPr>
          <p:cNvSpPr/>
          <p:nvPr userDrawn="1"/>
        </p:nvSpPr>
        <p:spPr>
          <a:xfrm rot="16200000">
            <a:off x="5527527" y="-2223843"/>
            <a:ext cx="1265364" cy="8466425"/>
          </a:xfrm>
          <a:prstGeom prst="roundRect">
            <a:avLst>
              <a:gd name="adj" fmla="val 11356"/>
            </a:avLst>
          </a:prstGeom>
          <a:solidFill>
            <a:srgbClr val="432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 Side Corner Rectangle 19">
            <a:extLst>
              <a:ext uri="{FF2B5EF4-FFF2-40B4-BE49-F238E27FC236}">
                <a16:creationId xmlns:a16="http://schemas.microsoft.com/office/drawing/2014/main" id="{80D14191-584A-1CBA-5954-0E43A4A214EF}"/>
              </a:ext>
            </a:extLst>
          </p:cNvPr>
          <p:cNvSpPr/>
          <p:nvPr userDrawn="1"/>
        </p:nvSpPr>
        <p:spPr>
          <a:xfrm>
            <a:off x="184403" y="182880"/>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F6D6BD-046D-4940-EC28-6977D124056B}"/>
              </a:ext>
            </a:extLst>
          </p:cNvPr>
          <p:cNvSpPr>
            <a:spLocks noGrp="1"/>
          </p:cNvSpPr>
          <p:nvPr>
            <p:ph type="title" hasCustomPrompt="1"/>
          </p:nvPr>
        </p:nvSpPr>
        <p:spPr>
          <a:xfrm>
            <a:off x="184402" y="233899"/>
            <a:ext cx="11823192" cy="707886"/>
          </a:xfrm>
          <a:prstGeom prst="rect">
            <a:avLst/>
          </a:prstGeom>
        </p:spPr>
        <p:txBody>
          <a:bodyPr wrap="none" lIns="457200" rIns="457200" anchor="ctr">
            <a:normAutofit/>
          </a:bodyPr>
          <a:lstStyle>
            <a:lvl1pPr algn="l">
              <a:defRPr sz="4000" b="1" kern="1200" cap="all" spc="300" baseline="0">
                <a:solidFill>
                  <a:srgbClr val="212121"/>
                </a:solidFill>
                <a:latin typeface="+mj-lt"/>
              </a:defRPr>
            </a:lvl1pPr>
          </a:lstStyle>
          <a:p>
            <a:r>
              <a:rPr lang="en-US"/>
              <a:t>data SLIDE TITLE IN ALL CAPS GOES HERE</a:t>
            </a:r>
          </a:p>
        </p:txBody>
      </p:sp>
      <p:sp>
        <p:nvSpPr>
          <p:cNvPr id="4" name="TextBox 3">
            <a:extLst>
              <a:ext uri="{FF2B5EF4-FFF2-40B4-BE49-F238E27FC236}">
                <a16:creationId xmlns:a16="http://schemas.microsoft.com/office/drawing/2014/main" id="{4EC90F05-BB0F-D52B-BBA0-DAC5202FE25D}"/>
              </a:ext>
            </a:extLst>
          </p:cNvPr>
          <p:cNvSpPr txBox="1"/>
          <p:nvPr userDrawn="1"/>
        </p:nvSpPr>
        <p:spPr>
          <a:xfrm>
            <a:off x="7487728" y="6688726"/>
            <a:ext cx="4308032" cy="159114"/>
          </a:xfrm>
          <a:prstGeom prst="rect">
            <a:avLst/>
          </a:prstGeom>
          <a:solidFill>
            <a:srgbClr val="43275D"/>
          </a:solid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11" name="Rounded Rectangle 10">
            <a:extLst>
              <a:ext uri="{FF2B5EF4-FFF2-40B4-BE49-F238E27FC236}">
                <a16:creationId xmlns:a16="http://schemas.microsoft.com/office/drawing/2014/main" id="{4F42AF65-9BB9-0E7F-E814-738F21922644}"/>
              </a:ext>
            </a:extLst>
          </p:cNvPr>
          <p:cNvSpPr/>
          <p:nvPr userDrawn="1"/>
        </p:nvSpPr>
        <p:spPr>
          <a:xfrm rot="16200000">
            <a:off x="5527527" y="-692459"/>
            <a:ext cx="1265364" cy="8466425"/>
          </a:xfrm>
          <a:prstGeom prst="roundRect">
            <a:avLst>
              <a:gd name="adj" fmla="val 11356"/>
            </a:avLst>
          </a:prstGeom>
          <a:solidFill>
            <a:srgbClr val="FAC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95DBF7DD-9B38-F27D-2136-CFDB45CC2BEA}"/>
              </a:ext>
            </a:extLst>
          </p:cNvPr>
          <p:cNvSpPr/>
          <p:nvPr userDrawn="1"/>
        </p:nvSpPr>
        <p:spPr>
          <a:xfrm rot="16200000">
            <a:off x="5573046" y="846453"/>
            <a:ext cx="1265364" cy="8466424"/>
          </a:xfrm>
          <a:prstGeom prst="roundRect">
            <a:avLst>
              <a:gd name="adj" fmla="val 11356"/>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Placeholder 16">
            <a:extLst>
              <a:ext uri="{FF2B5EF4-FFF2-40B4-BE49-F238E27FC236}">
                <a16:creationId xmlns:a16="http://schemas.microsoft.com/office/drawing/2014/main" id="{7B3C12E2-45A6-B565-128F-48350C0D2A2A}"/>
              </a:ext>
            </a:extLst>
          </p:cNvPr>
          <p:cNvSpPr>
            <a:spLocks noGrp="1"/>
          </p:cNvSpPr>
          <p:nvPr>
            <p:ph type="body" sz="quarter" idx="10" hasCustomPrompt="1"/>
          </p:nvPr>
        </p:nvSpPr>
        <p:spPr>
          <a:xfrm>
            <a:off x="1926995" y="1375016"/>
            <a:ext cx="2132012" cy="1265238"/>
          </a:xfrm>
          <a:prstGeom prst="rect">
            <a:avLst/>
          </a:prstGeom>
        </p:spPr>
        <p:txBody>
          <a:bodyPr lIns="274320" anchor="ctr"/>
          <a:lstStyle>
            <a:lvl1pPr>
              <a:defRPr sz="2400">
                <a:solidFill>
                  <a:schemeClr val="accent1"/>
                </a:solidFill>
              </a:defRPr>
            </a:lvl1pPr>
          </a:lstStyle>
          <a:p>
            <a:pPr>
              <a:lnSpc>
                <a:spcPts val="3000"/>
              </a:lnSpc>
              <a:spcAft>
                <a:spcPts val="1800"/>
              </a:spcAft>
            </a:pPr>
            <a:r>
              <a:rPr lang="en-US" sz="2000" b="1" spc="300">
                <a:solidFill>
                  <a:srgbClr val="FACE00"/>
                </a:solidFill>
                <a:latin typeface="Oswald" panose="02000503000000000000" pitchFamily="2" charset="0"/>
              </a:rPr>
              <a:t>$500 </a:t>
            </a:r>
            <a:br>
              <a:rPr lang="en-US" sz="2000" b="1" spc="300">
                <a:solidFill>
                  <a:srgbClr val="FACE00"/>
                </a:solidFill>
                <a:latin typeface="Oswald" panose="02000503000000000000" pitchFamily="2" charset="0"/>
              </a:rPr>
            </a:br>
            <a:r>
              <a:rPr lang="en-US" sz="2000" b="1" spc="300">
                <a:solidFill>
                  <a:srgbClr val="FACE00"/>
                </a:solidFill>
                <a:latin typeface="Oswald" panose="02000503000000000000" pitchFamily="2" charset="0"/>
              </a:rPr>
              <a:t>MILLION</a:t>
            </a:r>
            <a:endParaRPr lang="en-US" sz="2000">
              <a:solidFill>
                <a:schemeClr val="bg1"/>
              </a:solidFill>
              <a:latin typeface="Oswald" panose="02000503000000000000" pitchFamily="2" charset="0"/>
            </a:endParaRPr>
          </a:p>
        </p:txBody>
      </p:sp>
      <p:sp>
        <p:nvSpPr>
          <p:cNvPr id="18" name="Text Placeholder 16">
            <a:extLst>
              <a:ext uri="{FF2B5EF4-FFF2-40B4-BE49-F238E27FC236}">
                <a16:creationId xmlns:a16="http://schemas.microsoft.com/office/drawing/2014/main" id="{3F091DA3-EA1D-78A6-D005-1CB900EE0BA4}"/>
              </a:ext>
            </a:extLst>
          </p:cNvPr>
          <p:cNvSpPr>
            <a:spLocks noGrp="1"/>
          </p:cNvSpPr>
          <p:nvPr>
            <p:ph type="body" sz="quarter" idx="11" hasCustomPrompt="1"/>
          </p:nvPr>
        </p:nvSpPr>
        <p:spPr>
          <a:xfrm>
            <a:off x="1926995" y="2911898"/>
            <a:ext cx="2132012" cy="1265238"/>
          </a:xfrm>
          <a:prstGeom prst="rect">
            <a:avLst/>
          </a:prstGeom>
        </p:spPr>
        <p:txBody>
          <a:bodyPr lIns="274320" anchor="ctr"/>
          <a:lstStyle>
            <a:lvl1pPr>
              <a:defRPr sz="2600" b="0"/>
            </a:lvl1pPr>
          </a:lstStyle>
          <a:p>
            <a:pPr>
              <a:lnSpc>
                <a:spcPts val="3000"/>
              </a:lnSpc>
              <a:spcAft>
                <a:spcPts val="1800"/>
              </a:spcAft>
            </a:pPr>
            <a:r>
              <a:rPr lang="en-US" sz="2000" b="1" spc="300">
                <a:solidFill>
                  <a:srgbClr val="212121"/>
                </a:solidFill>
                <a:latin typeface="Oswald" panose="02000503000000000000" pitchFamily="2" charset="0"/>
              </a:rPr>
              <a:t>$500 </a:t>
            </a:r>
            <a:br>
              <a:rPr lang="en-US" sz="2000" b="1" spc="300">
                <a:solidFill>
                  <a:srgbClr val="212121"/>
                </a:solidFill>
                <a:latin typeface="Oswald" panose="02000503000000000000" pitchFamily="2" charset="0"/>
              </a:rPr>
            </a:br>
            <a:r>
              <a:rPr lang="en-US" sz="2000" b="1" spc="300">
                <a:solidFill>
                  <a:srgbClr val="212121"/>
                </a:solidFill>
                <a:latin typeface="Oswald" panose="02000503000000000000" pitchFamily="2" charset="0"/>
              </a:rPr>
              <a:t>MILLION</a:t>
            </a:r>
            <a:endParaRPr lang="en-US" sz="2000">
              <a:solidFill>
                <a:srgbClr val="212121"/>
              </a:solidFill>
              <a:latin typeface="Oswald" panose="02000503000000000000" pitchFamily="2" charset="0"/>
            </a:endParaRPr>
          </a:p>
        </p:txBody>
      </p:sp>
      <p:sp>
        <p:nvSpPr>
          <p:cNvPr id="19" name="Text Placeholder 16">
            <a:extLst>
              <a:ext uri="{FF2B5EF4-FFF2-40B4-BE49-F238E27FC236}">
                <a16:creationId xmlns:a16="http://schemas.microsoft.com/office/drawing/2014/main" id="{20C3CE79-90C0-6033-FC75-F9ADA3190514}"/>
              </a:ext>
            </a:extLst>
          </p:cNvPr>
          <p:cNvSpPr>
            <a:spLocks noGrp="1"/>
          </p:cNvSpPr>
          <p:nvPr>
            <p:ph type="body" sz="quarter" idx="12" hasCustomPrompt="1"/>
          </p:nvPr>
        </p:nvSpPr>
        <p:spPr>
          <a:xfrm>
            <a:off x="1968505" y="4438008"/>
            <a:ext cx="2132012" cy="1265238"/>
          </a:xfrm>
          <a:prstGeom prst="rect">
            <a:avLst/>
          </a:prstGeom>
        </p:spPr>
        <p:txBody>
          <a:bodyPr lIns="274320" anchor="ctr"/>
          <a:lstStyle>
            <a:lvl1pPr>
              <a:defRPr sz="2400"/>
            </a:lvl1pPr>
          </a:lstStyle>
          <a:p>
            <a:pPr>
              <a:lnSpc>
                <a:spcPts val="3000"/>
              </a:lnSpc>
              <a:spcAft>
                <a:spcPts val="1800"/>
              </a:spcAft>
            </a:pPr>
            <a:r>
              <a:rPr lang="en-US" sz="2000" b="1" spc="300">
                <a:solidFill>
                  <a:srgbClr val="212121"/>
                </a:solidFill>
                <a:latin typeface="Oswald" panose="02000503000000000000" pitchFamily="2" charset="0"/>
              </a:rPr>
              <a:t>$500 </a:t>
            </a:r>
            <a:br>
              <a:rPr lang="en-US" sz="2000" b="1" spc="300">
                <a:solidFill>
                  <a:srgbClr val="212121"/>
                </a:solidFill>
                <a:latin typeface="Oswald" panose="02000503000000000000" pitchFamily="2" charset="0"/>
              </a:rPr>
            </a:br>
            <a:r>
              <a:rPr lang="en-US" sz="2000" b="1" spc="300">
                <a:solidFill>
                  <a:srgbClr val="212121"/>
                </a:solidFill>
                <a:latin typeface="Oswald" panose="02000503000000000000" pitchFamily="2" charset="0"/>
              </a:rPr>
              <a:t>MILLION</a:t>
            </a:r>
            <a:endParaRPr lang="en-US" sz="2000">
              <a:solidFill>
                <a:srgbClr val="212121"/>
              </a:solidFill>
              <a:latin typeface="Oswald" panose="02000503000000000000" pitchFamily="2" charset="0"/>
            </a:endParaRPr>
          </a:p>
        </p:txBody>
      </p:sp>
      <p:sp>
        <p:nvSpPr>
          <p:cNvPr id="22" name="Text Placeholder 20">
            <a:extLst>
              <a:ext uri="{FF2B5EF4-FFF2-40B4-BE49-F238E27FC236}">
                <a16:creationId xmlns:a16="http://schemas.microsoft.com/office/drawing/2014/main" id="{22BF3E75-0840-0A91-5575-A96959647954}"/>
              </a:ext>
            </a:extLst>
          </p:cNvPr>
          <p:cNvSpPr>
            <a:spLocks noGrp="1"/>
          </p:cNvSpPr>
          <p:nvPr>
            <p:ph type="body" sz="quarter" idx="14" hasCustomPrompt="1"/>
          </p:nvPr>
        </p:nvSpPr>
        <p:spPr>
          <a:xfrm>
            <a:off x="4059238" y="2915725"/>
            <a:ext cx="6334125" cy="1265238"/>
          </a:xfrm>
          <a:prstGeom prst="rect">
            <a:avLst/>
          </a:prstGeom>
        </p:spPr>
        <p:txBody>
          <a:bodyPr anchor="ctr"/>
          <a:lstStyle>
            <a:lvl1pPr>
              <a:defRPr>
                <a:solidFill>
                  <a:srgbClr val="212121"/>
                </a:solidFill>
              </a:defRPr>
            </a:lvl1pPr>
          </a:lstStyle>
          <a:p>
            <a:pPr>
              <a:spcAft>
                <a:spcPts val="1800"/>
              </a:spcAft>
            </a:pPr>
            <a:r>
              <a:rPr lang="en-US" sz="2000">
                <a:solidFill>
                  <a:schemeClr val="tx1"/>
                </a:solidFill>
                <a:latin typeface="Arial" panose="020B0604020202020204" pitchFamily="34" charset="0"/>
                <a:cs typeface="Arial" panose="020B0604020202020204" pitchFamily="34" charset="0"/>
              </a:rPr>
              <a:t>Lorem ipsum dolor sit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sed dolor fermentum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sed.</a:t>
            </a:r>
          </a:p>
        </p:txBody>
      </p:sp>
      <p:sp>
        <p:nvSpPr>
          <p:cNvPr id="23" name="Text Placeholder 20">
            <a:extLst>
              <a:ext uri="{FF2B5EF4-FFF2-40B4-BE49-F238E27FC236}">
                <a16:creationId xmlns:a16="http://schemas.microsoft.com/office/drawing/2014/main" id="{C96A2EBF-5BDD-0ACD-5695-B20FEFCB7C58}"/>
              </a:ext>
            </a:extLst>
          </p:cNvPr>
          <p:cNvSpPr>
            <a:spLocks noGrp="1"/>
          </p:cNvSpPr>
          <p:nvPr>
            <p:ph type="body" sz="quarter" idx="15" hasCustomPrompt="1"/>
          </p:nvPr>
        </p:nvSpPr>
        <p:spPr>
          <a:xfrm>
            <a:off x="4100517" y="4459575"/>
            <a:ext cx="6334125" cy="1265238"/>
          </a:xfrm>
          <a:prstGeom prst="rect">
            <a:avLst/>
          </a:prstGeom>
        </p:spPr>
        <p:txBody>
          <a:bodyPr anchor="ctr"/>
          <a:lstStyle/>
          <a:p>
            <a:pPr>
              <a:spcAft>
                <a:spcPts val="1800"/>
              </a:spcAft>
            </a:pPr>
            <a:r>
              <a:rPr lang="en-US" sz="2000">
                <a:solidFill>
                  <a:schemeClr val="tx1"/>
                </a:solidFill>
                <a:latin typeface="Arial" panose="020B0604020202020204" pitchFamily="34" charset="0"/>
                <a:cs typeface="Arial" panose="020B0604020202020204" pitchFamily="34" charset="0"/>
              </a:rPr>
              <a:t>Lorem ipsum dolor sit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sed dolor fermentum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amet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aliquet</a:t>
            </a:r>
            <a:r>
              <a:rPr lang="en-US" sz="2000">
                <a:solidFill>
                  <a:schemeClr val="tx1"/>
                </a:solidFill>
                <a:latin typeface="Arial" panose="020B0604020202020204" pitchFamily="34" charset="0"/>
                <a:cs typeface="Arial" panose="020B0604020202020204" pitchFamily="34" charset="0"/>
              </a:rPr>
              <a:t> </a:t>
            </a:r>
            <a:r>
              <a:rPr lang="en-US" sz="2000" err="1">
                <a:solidFill>
                  <a:schemeClr val="tx1"/>
                </a:solidFill>
                <a:latin typeface="Arial" panose="020B0604020202020204" pitchFamily="34" charset="0"/>
                <a:cs typeface="Arial" panose="020B0604020202020204" pitchFamily="34" charset="0"/>
              </a:rPr>
              <a:t>purus</a:t>
            </a:r>
            <a:r>
              <a:rPr lang="en-US" sz="2000">
                <a:solidFill>
                  <a:schemeClr val="tx1"/>
                </a:solidFill>
                <a:latin typeface="Arial" panose="020B0604020202020204" pitchFamily="34" charset="0"/>
                <a:cs typeface="Arial" panose="020B0604020202020204" pitchFamily="34" charset="0"/>
              </a:rPr>
              <a:t> sed.</a:t>
            </a:r>
          </a:p>
        </p:txBody>
      </p:sp>
      <p:sp>
        <p:nvSpPr>
          <p:cNvPr id="10" name="TextBox 9">
            <a:extLst>
              <a:ext uri="{FF2B5EF4-FFF2-40B4-BE49-F238E27FC236}">
                <a16:creationId xmlns:a16="http://schemas.microsoft.com/office/drawing/2014/main" id="{6024982C-959E-B08D-8A12-E7FB242F69B8}"/>
              </a:ext>
            </a:extLst>
          </p:cNvPr>
          <p:cNvSpPr txBox="1"/>
          <p:nvPr userDrawn="1"/>
        </p:nvSpPr>
        <p:spPr>
          <a:xfrm>
            <a:off x="4059007" y="1439501"/>
            <a:ext cx="6334356" cy="954300"/>
          </a:xfrm>
          <a:prstGeom prst="rect">
            <a:avLst/>
          </a:prstGeom>
          <a:noFill/>
        </p:spPr>
        <p:txBody>
          <a:bodyPr wrap="square" rtlCol="0" anchor="ctr" anchorCtr="0">
            <a:spAutoFit/>
          </a:bodyPr>
          <a:lstStyle/>
          <a:p>
            <a:r>
              <a:rPr lang="en-US" dirty="0">
                <a:solidFill>
                  <a:schemeClr val="tx1"/>
                </a:solidFill>
              </a:rPr>
              <a:t>Lorem ipsum dolor sit </a:t>
            </a:r>
            <a:r>
              <a:rPr lang="en-US" dirty="0" err="1">
                <a:solidFill>
                  <a:schemeClr val="tx1"/>
                </a:solidFill>
              </a:rPr>
              <a:t>amet</a:t>
            </a:r>
            <a:r>
              <a:rPr lang="en-US" dirty="0">
                <a:solidFill>
                  <a:schemeClr val="tx1"/>
                </a:solidFill>
              </a:rPr>
              <a:t> </a:t>
            </a:r>
            <a:r>
              <a:rPr lang="en-US" dirty="0" err="1">
                <a:solidFill>
                  <a:schemeClr val="tx1"/>
                </a:solidFill>
              </a:rPr>
              <a:t>aliquet</a:t>
            </a:r>
            <a:r>
              <a:rPr lang="en-US" dirty="0">
                <a:solidFill>
                  <a:schemeClr val="tx1"/>
                </a:solidFill>
              </a:rPr>
              <a:t> </a:t>
            </a:r>
            <a:r>
              <a:rPr lang="en-US" dirty="0" err="1">
                <a:solidFill>
                  <a:schemeClr val="tx1"/>
                </a:solidFill>
              </a:rPr>
              <a:t>purus</a:t>
            </a:r>
            <a:r>
              <a:rPr lang="en-US" dirty="0">
                <a:solidFill>
                  <a:schemeClr val="tx1"/>
                </a:solidFill>
              </a:rPr>
              <a:t> sed dolor fermentum </a:t>
            </a:r>
            <a:r>
              <a:rPr lang="en-US" dirty="0" err="1">
                <a:solidFill>
                  <a:schemeClr val="tx1"/>
                </a:solidFill>
              </a:rPr>
              <a:t>amet</a:t>
            </a:r>
            <a:r>
              <a:rPr lang="en-US" dirty="0">
                <a:solidFill>
                  <a:schemeClr val="tx1"/>
                </a:solidFill>
              </a:rPr>
              <a:t> </a:t>
            </a:r>
            <a:r>
              <a:rPr lang="en-US" dirty="0" err="1">
                <a:solidFill>
                  <a:schemeClr val="tx1"/>
                </a:solidFill>
              </a:rPr>
              <a:t>aliquet</a:t>
            </a:r>
            <a:r>
              <a:rPr lang="en-US" dirty="0">
                <a:solidFill>
                  <a:schemeClr val="tx1"/>
                </a:solidFill>
              </a:rPr>
              <a:t> </a:t>
            </a:r>
            <a:r>
              <a:rPr lang="en-US" dirty="0" err="1">
                <a:solidFill>
                  <a:schemeClr val="tx1"/>
                </a:solidFill>
              </a:rPr>
              <a:t>purus</a:t>
            </a:r>
            <a:r>
              <a:rPr lang="en-US" dirty="0">
                <a:solidFill>
                  <a:schemeClr val="tx1"/>
                </a:solidFill>
              </a:rPr>
              <a:t> </a:t>
            </a:r>
            <a:r>
              <a:rPr lang="en-US" dirty="0" err="1">
                <a:solidFill>
                  <a:schemeClr val="tx1"/>
                </a:solidFill>
              </a:rPr>
              <a:t>amet</a:t>
            </a:r>
            <a:r>
              <a:rPr lang="en-US" dirty="0">
                <a:solidFill>
                  <a:schemeClr val="tx1"/>
                </a:solidFill>
              </a:rPr>
              <a:t> </a:t>
            </a:r>
            <a:r>
              <a:rPr lang="en-US" dirty="0" err="1">
                <a:solidFill>
                  <a:schemeClr val="tx1"/>
                </a:solidFill>
              </a:rPr>
              <a:t>aliquet</a:t>
            </a:r>
            <a:r>
              <a:rPr lang="en-US" dirty="0">
                <a:solidFill>
                  <a:schemeClr val="tx1"/>
                </a:solidFill>
              </a:rPr>
              <a:t> </a:t>
            </a:r>
            <a:r>
              <a:rPr lang="en-US" dirty="0" err="1">
                <a:solidFill>
                  <a:schemeClr val="tx1"/>
                </a:solidFill>
              </a:rPr>
              <a:t>purus</a:t>
            </a:r>
            <a:r>
              <a:rPr lang="en-US" dirty="0">
                <a:solidFill>
                  <a:schemeClr val="tx1"/>
                </a:solidFill>
              </a:rPr>
              <a:t> </a:t>
            </a:r>
            <a:r>
              <a:rPr lang="en-US" dirty="0" err="1">
                <a:solidFill>
                  <a:schemeClr val="tx1"/>
                </a:solidFill>
              </a:rPr>
              <a:t>amet</a:t>
            </a:r>
            <a:r>
              <a:rPr lang="en-US" dirty="0">
                <a:solidFill>
                  <a:schemeClr val="tx1"/>
                </a:solidFill>
              </a:rPr>
              <a:t> </a:t>
            </a:r>
            <a:r>
              <a:rPr lang="en-US" dirty="0" err="1">
                <a:solidFill>
                  <a:schemeClr val="tx1"/>
                </a:solidFill>
              </a:rPr>
              <a:t>aliquet</a:t>
            </a:r>
            <a:r>
              <a:rPr lang="en-US" dirty="0">
                <a:solidFill>
                  <a:schemeClr val="tx1"/>
                </a:solidFill>
              </a:rPr>
              <a:t> </a:t>
            </a:r>
            <a:r>
              <a:rPr lang="en-US" dirty="0" err="1">
                <a:solidFill>
                  <a:schemeClr val="tx1"/>
                </a:solidFill>
              </a:rPr>
              <a:t>purus</a:t>
            </a:r>
            <a:r>
              <a:rPr lang="en-US" dirty="0">
                <a:solidFill>
                  <a:schemeClr val="tx1"/>
                </a:solidFill>
              </a:rPr>
              <a:t> sed.</a:t>
            </a:r>
          </a:p>
        </p:txBody>
      </p:sp>
      <p:pic>
        <p:nvPicPr>
          <p:cNvPr id="3" name="Picture 2" descr="A close-up of a logo&#10;&#10;Description automatically generated">
            <a:extLst>
              <a:ext uri="{FF2B5EF4-FFF2-40B4-BE49-F238E27FC236}">
                <a16:creationId xmlns:a16="http://schemas.microsoft.com/office/drawing/2014/main" id="{2B3A08E0-8BB5-2D1C-4FBF-F4765CDCADC7}"/>
              </a:ext>
            </a:extLst>
          </p:cNvPr>
          <p:cNvPicPr>
            <a:picLocks noChangeAspect="1"/>
          </p:cNvPicPr>
          <p:nvPr userDrawn="1"/>
        </p:nvPicPr>
        <p:blipFill>
          <a:blip r:embed="rId2">
            <a:alphaModFix amt="70000"/>
          </a:blip>
          <a:stretch>
            <a:fillRect/>
          </a:stretch>
        </p:blipFill>
        <p:spPr>
          <a:xfrm>
            <a:off x="184402" y="5899503"/>
            <a:ext cx="3225800" cy="724598"/>
          </a:xfrm>
          <a:prstGeom prst="rect">
            <a:avLst/>
          </a:prstGeom>
        </p:spPr>
      </p:pic>
    </p:spTree>
    <p:extLst>
      <p:ext uri="{BB962C8B-B14F-4D97-AF65-F5344CB8AC3E}">
        <p14:creationId xmlns:p14="http://schemas.microsoft.com/office/powerpoint/2010/main" val="1053907676"/>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Section Master" preserve="1" userDrawn="1">
  <p:cSld name="1_Section Master">
    <p:bg>
      <p:bgPr>
        <a:solidFill>
          <a:srgbClr val="29183C"/>
        </a:solidFill>
        <a:effectLst/>
      </p:bgPr>
    </p:bg>
    <p:spTree>
      <p:nvGrpSpPr>
        <p:cNvPr id="1" name="Shape 27"/>
        <p:cNvGrpSpPr/>
        <p:nvPr/>
      </p:nvGrpSpPr>
      <p:grpSpPr>
        <a:xfrm>
          <a:off x="0" y="0"/>
          <a:ext cx="0" cy="0"/>
          <a:chOff x="0" y="0"/>
          <a:chExt cx="0" cy="0"/>
        </a:xfrm>
      </p:grpSpPr>
      <p:sp>
        <p:nvSpPr>
          <p:cNvPr id="23" name="Freeform 58">
            <a:extLst>
              <a:ext uri="{FF2B5EF4-FFF2-40B4-BE49-F238E27FC236}">
                <a16:creationId xmlns:a16="http://schemas.microsoft.com/office/drawing/2014/main" id="{FA5A414E-09F8-6BC6-187C-DEE1ED546983}"/>
              </a:ext>
            </a:extLst>
          </p:cNvPr>
          <p:cNvSpPr>
            <a:spLocks/>
          </p:cNvSpPr>
          <p:nvPr userDrawn="1"/>
        </p:nvSpPr>
        <p:spPr bwMode="white">
          <a:xfrm flipH="1">
            <a:off x="576470" y="215650"/>
            <a:ext cx="11615530" cy="5867335"/>
          </a:xfrm>
          <a:custGeom>
            <a:avLst/>
            <a:gdLst>
              <a:gd name="connsiteX0" fmla="*/ 12192000 w 12192000"/>
              <a:gd name="connsiteY0" fmla="*/ 0 h 5867335"/>
              <a:gd name="connsiteX1" fmla="*/ 0 w 12192000"/>
              <a:gd name="connsiteY1" fmla="*/ 0 h 5867335"/>
              <a:gd name="connsiteX2" fmla="*/ 0 w 12192000"/>
              <a:gd name="connsiteY2" fmla="*/ 4945992 h 5867335"/>
              <a:gd name="connsiteX3" fmla="*/ 9041587 w 12192000"/>
              <a:gd name="connsiteY3" fmla="*/ 4945992 h 5867335"/>
              <a:gd name="connsiteX4" fmla="*/ 9974275 w 12192000"/>
              <a:gd name="connsiteY4" fmla="*/ 5867335 h 5867335"/>
              <a:gd name="connsiteX5" fmla="*/ 9974275 w 12192000"/>
              <a:gd name="connsiteY5" fmla="*/ 4945992 h 5867335"/>
              <a:gd name="connsiteX6" fmla="*/ 12192000 w 12192000"/>
              <a:gd name="connsiteY6" fmla="*/ 4945992 h 5867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5867335">
                <a:moveTo>
                  <a:pt x="12192000" y="0"/>
                </a:moveTo>
                <a:lnTo>
                  <a:pt x="0" y="0"/>
                </a:lnTo>
                <a:lnTo>
                  <a:pt x="0" y="4945992"/>
                </a:lnTo>
                <a:lnTo>
                  <a:pt x="9041587" y="4945992"/>
                </a:lnTo>
                <a:lnTo>
                  <a:pt x="9974275" y="5867335"/>
                </a:lnTo>
                <a:lnTo>
                  <a:pt x="9974275" y="4945992"/>
                </a:lnTo>
                <a:lnTo>
                  <a:pt x="12192000" y="4945992"/>
                </a:lnTo>
                <a:close/>
              </a:path>
            </a:pathLst>
          </a:custGeom>
          <a:solidFill>
            <a:srgbClr val="29183C"/>
          </a:solidFill>
          <a:ln>
            <a:noFill/>
          </a:ln>
          <a:effectLst/>
        </p:spPr>
        <p:txBody>
          <a:bodyPr vert="horz" wrap="square" lIns="91440" tIns="45720" rIns="91440" bIns="45720" numCol="1" anchor="t" anchorCtr="0" compatLnSpc="1">
            <a:prstTxWarp prst="textNoShape">
              <a:avLst/>
            </a:prstTxWarp>
            <a:noAutofit/>
          </a:bodyPr>
          <a:lstStyle/>
          <a:p>
            <a:endParaRPr lang="en-US">
              <a:latin typeface="+mn-lt"/>
              <a:ea typeface="+mn-ea"/>
              <a:cs typeface="+mn-cs"/>
              <a:sym typeface="Trebuchet MS" panose="020B0603020202020204" pitchFamily="34" charset="0"/>
            </a:endParaRPr>
          </a:p>
        </p:txBody>
      </p:sp>
      <p:sp>
        <p:nvSpPr>
          <p:cNvPr id="21" name="Freeform 58" descr="Quote bubble background; mostly decorative.">
            <a:extLst>
              <a:ext uri="{FF2B5EF4-FFF2-40B4-BE49-F238E27FC236}">
                <a16:creationId xmlns:a16="http://schemas.microsoft.com/office/drawing/2014/main" id="{1EB19DE9-D718-99A6-9847-96142045FD17}"/>
              </a:ext>
            </a:extLst>
          </p:cNvPr>
          <p:cNvSpPr>
            <a:spLocks/>
          </p:cNvSpPr>
          <p:nvPr userDrawn="1"/>
        </p:nvSpPr>
        <p:spPr bwMode="white">
          <a:xfrm flipH="1">
            <a:off x="848138" y="215651"/>
            <a:ext cx="11044842" cy="4877118"/>
          </a:xfrm>
          <a:prstGeom prst="roundRect">
            <a:avLst/>
          </a:prstGeom>
          <a:solidFill>
            <a:srgbClr val="43285D"/>
          </a:solidFill>
          <a:ln>
            <a:noFill/>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noAutofit/>
          </a:bodyPr>
          <a:lstStyle/>
          <a:p>
            <a:endParaRPr lang="en-US">
              <a:latin typeface="+mn-lt"/>
              <a:ea typeface="+mn-ea"/>
              <a:cs typeface="+mn-cs"/>
              <a:sym typeface="Trebuchet MS" panose="020B0603020202020204" pitchFamily="34" charset="0"/>
            </a:endParaRPr>
          </a:p>
        </p:txBody>
      </p:sp>
      <p:sp>
        <p:nvSpPr>
          <p:cNvPr id="3" name="Title 2">
            <a:extLst>
              <a:ext uri="{FF2B5EF4-FFF2-40B4-BE49-F238E27FC236}">
                <a16:creationId xmlns:a16="http://schemas.microsoft.com/office/drawing/2014/main" id="{FF689248-315B-98BA-44B0-3F0BEF6D3350}"/>
              </a:ext>
            </a:extLst>
          </p:cNvPr>
          <p:cNvSpPr>
            <a:spLocks noGrp="1"/>
          </p:cNvSpPr>
          <p:nvPr>
            <p:ph type="title" hasCustomPrompt="1"/>
          </p:nvPr>
        </p:nvSpPr>
        <p:spPr>
          <a:xfrm>
            <a:off x="887895" y="493110"/>
            <a:ext cx="11044841" cy="943693"/>
          </a:xfrm>
          <a:prstGeom prst="rect">
            <a:avLst/>
          </a:prstGeom>
        </p:spPr>
        <p:txBody>
          <a:bodyPr wrap="none" lIns="457200" tIns="91440" rIns="457200" bIns="91440" anchor="ctr" anchorCtr="0">
            <a:normAutofit/>
          </a:bodyPr>
          <a:lstStyle>
            <a:lvl1pPr algn="ctr">
              <a:lnSpc>
                <a:spcPct val="100000"/>
              </a:lnSpc>
              <a:defRPr sz="7200" b="1" cap="all" baseline="0">
                <a:solidFill>
                  <a:schemeClr val="bg2"/>
                </a:solidFill>
                <a:latin typeface="+mj-lt"/>
              </a:defRPr>
            </a:lvl1pPr>
          </a:lstStyle>
          <a:p>
            <a:r>
              <a:rPr lang="en-US"/>
              <a:t>Definition</a:t>
            </a:r>
          </a:p>
        </p:txBody>
      </p:sp>
      <p:sp>
        <p:nvSpPr>
          <p:cNvPr id="12" name="Text Placeholder 11">
            <a:extLst>
              <a:ext uri="{FF2B5EF4-FFF2-40B4-BE49-F238E27FC236}">
                <a16:creationId xmlns:a16="http://schemas.microsoft.com/office/drawing/2014/main" id="{4C191946-21D5-DA2F-FD95-A693317BE1D5}"/>
              </a:ext>
            </a:extLst>
          </p:cNvPr>
          <p:cNvSpPr>
            <a:spLocks noGrp="1"/>
          </p:cNvSpPr>
          <p:nvPr>
            <p:ph type="body" sz="quarter" idx="11" hasCustomPrompt="1"/>
          </p:nvPr>
        </p:nvSpPr>
        <p:spPr>
          <a:xfrm>
            <a:off x="1177447" y="1721101"/>
            <a:ext cx="10438083" cy="3126472"/>
          </a:xfrm>
          <a:prstGeom prst="rect">
            <a:avLst/>
          </a:prstGeom>
        </p:spPr>
        <p:txBody>
          <a:bodyPr lIns="457200" tIns="91440" rIns="457200" bIns="91440" anchor="t" anchorCtr="0"/>
          <a:lstStyle>
            <a:lvl1pPr algn="l">
              <a:defRPr sz="3600">
                <a:solidFill>
                  <a:schemeClr val="bg2"/>
                </a:solidFill>
              </a:defRPr>
            </a:lvl1pPr>
          </a:lstStyle>
          <a:p>
            <a:pPr lvl="0"/>
            <a:r>
              <a:rPr lang="en-US"/>
              <a:t>“Click to edit quote text slide”</a:t>
            </a:r>
          </a:p>
        </p:txBody>
      </p:sp>
      <p:sp>
        <p:nvSpPr>
          <p:cNvPr id="27" name="Speech Bubble: Oval 26">
            <a:extLst>
              <a:ext uri="{FF2B5EF4-FFF2-40B4-BE49-F238E27FC236}">
                <a16:creationId xmlns:a16="http://schemas.microsoft.com/office/drawing/2014/main" id="{352CA4E7-1258-D981-388B-3C3ADAC81BC9}"/>
              </a:ext>
            </a:extLst>
          </p:cNvPr>
          <p:cNvSpPr/>
          <p:nvPr userDrawn="1"/>
        </p:nvSpPr>
        <p:spPr>
          <a:xfrm>
            <a:off x="887895" y="3535185"/>
            <a:ext cx="4608443" cy="1563227"/>
          </a:xfrm>
          <a:prstGeom prst="wedgeEllipseCallout">
            <a:avLst>
              <a:gd name="adj1" fmla="val -20470"/>
              <a:gd name="adj2" fmla="val 109046"/>
            </a:avLst>
          </a:prstGeom>
          <a:solidFill>
            <a:srgbClr val="4328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ext Placeholder 13">
            <a:extLst>
              <a:ext uri="{FF2B5EF4-FFF2-40B4-BE49-F238E27FC236}">
                <a16:creationId xmlns:a16="http://schemas.microsoft.com/office/drawing/2014/main" id="{68197A22-F271-BD09-6597-EAB2F77FF124}"/>
              </a:ext>
            </a:extLst>
          </p:cNvPr>
          <p:cNvSpPr>
            <a:spLocks noGrp="1"/>
          </p:cNvSpPr>
          <p:nvPr>
            <p:ph type="body" sz="quarter" idx="10" hasCustomPrompt="1"/>
          </p:nvPr>
        </p:nvSpPr>
        <p:spPr>
          <a:xfrm>
            <a:off x="0" y="6287336"/>
            <a:ext cx="12192000" cy="355013"/>
          </a:xfrm>
          <a:prstGeom prst="rect">
            <a:avLst/>
          </a:prstGeom>
        </p:spPr>
        <p:txBody>
          <a:bodyPr/>
          <a:lstStyle>
            <a:lvl1pPr algn="ctr">
              <a:defRPr sz="1800" b="1" cap="all" spc="200" baseline="0">
                <a:solidFill>
                  <a:srgbClr val="FACE00"/>
                </a:solidFill>
              </a:defRPr>
            </a:lvl1pPr>
            <a:lvl2pPr algn="ctr">
              <a:defRPr sz="1400" cap="all" baseline="0">
                <a:solidFill>
                  <a:schemeClr val="bg1"/>
                </a:solidFill>
              </a:defRPr>
            </a:lvl2pPr>
            <a:lvl3pPr algn="ctr">
              <a:defRPr sz="1400" cap="all" baseline="0">
                <a:solidFill>
                  <a:schemeClr val="bg1"/>
                </a:solidFill>
              </a:defRPr>
            </a:lvl3pPr>
            <a:lvl4pPr algn="ctr">
              <a:defRPr sz="1400" cap="all" baseline="0">
                <a:solidFill>
                  <a:schemeClr val="bg1"/>
                </a:solidFill>
              </a:defRPr>
            </a:lvl4pPr>
            <a:lvl5pPr algn="ctr">
              <a:defRPr sz="1400" cap="all" baseline="0">
                <a:solidFill>
                  <a:schemeClr val="bg1"/>
                </a:solidFill>
              </a:defRPr>
            </a:lvl5pPr>
          </a:lstStyle>
          <a:p>
            <a:pPr lvl="0"/>
            <a:r>
              <a:rPr lang="en-US"/>
              <a:t>Other placeholder text </a:t>
            </a:r>
          </a:p>
        </p:txBody>
      </p:sp>
      <p:sp>
        <p:nvSpPr>
          <p:cNvPr id="5" name="TextBox 4">
            <a:extLst>
              <a:ext uri="{FF2B5EF4-FFF2-40B4-BE49-F238E27FC236}">
                <a16:creationId xmlns:a16="http://schemas.microsoft.com/office/drawing/2014/main" id="{F67BDECF-0EEE-B847-0A1E-DE009DC6A0F2}"/>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pic>
        <p:nvPicPr>
          <p:cNvPr id="7" name="Picture 6" descr="A black background with white text&#10;&#10;Description automatically generated">
            <a:extLst>
              <a:ext uri="{FF2B5EF4-FFF2-40B4-BE49-F238E27FC236}">
                <a16:creationId xmlns:a16="http://schemas.microsoft.com/office/drawing/2014/main" id="{29547676-5A5B-4B7E-B8AD-B21A79583961}"/>
              </a:ext>
            </a:extLst>
          </p:cNvPr>
          <p:cNvPicPr>
            <a:picLocks noChangeAspect="1"/>
          </p:cNvPicPr>
          <p:nvPr userDrawn="1"/>
        </p:nvPicPr>
        <p:blipFill>
          <a:blip r:embed="rId2">
            <a:alphaModFix amt="75000"/>
          </a:blip>
          <a:stretch>
            <a:fillRect/>
          </a:stretch>
        </p:blipFill>
        <p:spPr>
          <a:xfrm>
            <a:off x="8759950" y="5921991"/>
            <a:ext cx="3252922" cy="730690"/>
          </a:xfrm>
          <a:prstGeom prst="rect">
            <a:avLst/>
          </a:prstGeom>
        </p:spPr>
      </p:pic>
    </p:spTree>
    <p:extLst>
      <p:ext uri="{BB962C8B-B14F-4D97-AF65-F5344CB8AC3E}">
        <p14:creationId xmlns:p14="http://schemas.microsoft.com/office/powerpoint/2010/main" val="40855456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Section Master" preserve="1" userDrawn="1">
  <p:cSld name="1_Section Master">
    <p:spTree>
      <p:nvGrpSpPr>
        <p:cNvPr id="1" name="Shape 27"/>
        <p:cNvGrpSpPr/>
        <p:nvPr/>
      </p:nvGrpSpPr>
      <p:grpSpPr>
        <a:xfrm>
          <a:off x="0" y="0"/>
          <a:ext cx="0" cy="0"/>
          <a:chOff x="0" y="0"/>
          <a:chExt cx="0" cy="0"/>
        </a:xfrm>
      </p:grpSpPr>
      <p:grpSp>
        <p:nvGrpSpPr>
          <p:cNvPr id="8" name="Group 7">
            <a:extLst>
              <a:ext uri="{FF2B5EF4-FFF2-40B4-BE49-F238E27FC236}">
                <a16:creationId xmlns:a16="http://schemas.microsoft.com/office/drawing/2014/main" id="{BDEE5608-FF7D-4440-211A-F41AE8F2D938}"/>
              </a:ext>
            </a:extLst>
          </p:cNvPr>
          <p:cNvGrpSpPr/>
          <p:nvPr userDrawn="1"/>
        </p:nvGrpSpPr>
        <p:grpSpPr>
          <a:xfrm>
            <a:off x="848138" y="232903"/>
            <a:ext cx="11044842" cy="4882761"/>
            <a:chOff x="848138" y="1"/>
            <a:chExt cx="11044842" cy="4882761"/>
          </a:xfrm>
          <a:solidFill>
            <a:srgbClr val="000000"/>
          </a:solidFill>
        </p:grpSpPr>
        <p:sp>
          <p:nvSpPr>
            <p:cNvPr id="6" name="Freeform 58" descr="Quote bubble background; mostly decorative.">
              <a:extLst>
                <a:ext uri="{FF2B5EF4-FFF2-40B4-BE49-F238E27FC236}">
                  <a16:creationId xmlns:a16="http://schemas.microsoft.com/office/drawing/2014/main" id="{51A47776-129B-84AF-C626-0C54DF78A110}"/>
                </a:ext>
              </a:extLst>
            </p:cNvPr>
            <p:cNvSpPr>
              <a:spLocks/>
            </p:cNvSpPr>
            <p:nvPr userDrawn="1"/>
          </p:nvSpPr>
          <p:spPr bwMode="white">
            <a:xfrm flipH="1">
              <a:off x="848138" y="1"/>
              <a:ext cx="11044842" cy="4877118"/>
            </a:xfrm>
            <a:prstGeom prst="roundRect">
              <a:avLst/>
            </a:prstGeom>
            <a:solidFill>
              <a:srgbClr val="29183C"/>
            </a:solidFill>
            <a:ln>
              <a:noFill/>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noAutofit/>
            </a:bodyPr>
            <a:lstStyle/>
            <a:p>
              <a:endParaRPr lang="en-US">
                <a:solidFill>
                  <a:schemeClr val="bg1"/>
                </a:solidFill>
                <a:latin typeface="+mn-lt"/>
                <a:ea typeface="+mn-ea"/>
                <a:cs typeface="+mn-cs"/>
                <a:sym typeface="Trebuchet MS" panose="020B0603020202020204" pitchFamily="34" charset="0"/>
              </a:endParaRPr>
            </a:p>
          </p:txBody>
        </p:sp>
        <p:sp>
          <p:nvSpPr>
            <p:cNvPr id="7" name="Speech Bubble: Oval 6">
              <a:extLst>
                <a:ext uri="{FF2B5EF4-FFF2-40B4-BE49-F238E27FC236}">
                  <a16:creationId xmlns:a16="http://schemas.microsoft.com/office/drawing/2014/main" id="{DB4B7F0B-4190-8F3D-E045-22DA5B5F463D}"/>
                </a:ext>
              </a:extLst>
            </p:cNvPr>
            <p:cNvSpPr/>
            <p:nvPr userDrawn="1"/>
          </p:nvSpPr>
          <p:spPr>
            <a:xfrm>
              <a:off x="887895" y="3319535"/>
              <a:ext cx="4608443" cy="1563227"/>
            </a:xfrm>
            <a:prstGeom prst="wedgeEllipseCallout">
              <a:avLst>
                <a:gd name="adj1" fmla="val -20470"/>
                <a:gd name="adj2" fmla="val 109046"/>
              </a:avLst>
            </a:prstGeom>
            <a:solidFill>
              <a:srgbClr val="2918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grpSp>
      <p:sp>
        <p:nvSpPr>
          <p:cNvPr id="9" name="Title 2">
            <a:extLst>
              <a:ext uri="{FF2B5EF4-FFF2-40B4-BE49-F238E27FC236}">
                <a16:creationId xmlns:a16="http://schemas.microsoft.com/office/drawing/2014/main" id="{9A4A07C7-2067-579C-B8D2-FC6AEBDD8CA2}"/>
              </a:ext>
            </a:extLst>
          </p:cNvPr>
          <p:cNvSpPr>
            <a:spLocks noGrp="1"/>
          </p:cNvSpPr>
          <p:nvPr>
            <p:ph type="title" hasCustomPrompt="1"/>
          </p:nvPr>
        </p:nvSpPr>
        <p:spPr>
          <a:xfrm>
            <a:off x="887895" y="493110"/>
            <a:ext cx="11005085" cy="943693"/>
          </a:xfrm>
          <a:prstGeom prst="rect">
            <a:avLst/>
          </a:prstGeom>
        </p:spPr>
        <p:txBody>
          <a:bodyPr lIns="457200" tIns="91440" rIns="457200" bIns="91440" anchor="ctr" anchorCtr="0">
            <a:normAutofit/>
          </a:bodyPr>
          <a:lstStyle>
            <a:lvl1pPr algn="ctr">
              <a:lnSpc>
                <a:spcPct val="100000"/>
              </a:lnSpc>
              <a:defRPr sz="7200" b="1" cap="all" baseline="0">
                <a:solidFill>
                  <a:schemeClr val="bg2"/>
                </a:solidFill>
                <a:latin typeface="+mj-lt"/>
              </a:defRPr>
            </a:lvl1pPr>
          </a:lstStyle>
          <a:p>
            <a:r>
              <a:rPr lang="en-US"/>
              <a:t>Definition</a:t>
            </a:r>
          </a:p>
        </p:txBody>
      </p:sp>
      <p:sp>
        <p:nvSpPr>
          <p:cNvPr id="2" name="TextBox 1">
            <a:extLst>
              <a:ext uri="{FF2B5EF4-FFF2-40B4-BE49-F238E27FC236}">
                <a16:creationId xmlns:a16="http://schemas.microsoft.com/office/drawing/2014/main" id="{028242B8-AF99-559D-1D96-B8210DDB7EEA}"/>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3" name="Text Placeholder 11">
            <a:extLst>
              <a:ext uri="{FF2B5EF4-FFF2-40B4-BE49-F238E27FC236}">
                <a16:creationId xmlns:a16="http://schemas.microsoft.com/office/drawing/2014/main" id="{35525500-F7DB-A36A-3D58-4C2873BA6B3A}"/>
              </a:ext>
            </a:extLst>
          </p:cNvPr>
          <p:cNvSpPr>
            <a:spLocks noGrp="1"/>
          </p:cNvSpPr>
          <p:nvPr>
            <p:ph type="body" sz="quarter" idx="11" hasCustomPrompt="1"/>
          </p:nvPr>
        </p:nvSpPr>
        <p:spPr>
          <a:xfrm>
            <a:off x="1177447" y="1721101"/>
            <a:ext cx="10438083" cy="3126472"/>
          </a:xfrm>
          <a:prstGeom prst="rect">
            <a:avLst/>
          </a:prstGeom>
        </p:spPr>
        <p:txBody>
          <a:bodyPr anchor="t" anchorCtr="0"/>
          <a:lstStyle>
            <a:lvl1pPr algn="l">
              <a:defRPr sz="3600">
                <a:solidFill>
                  <a:schemeClr val="bg2"/>
                </a:solidFill>
              </a:defRPr>
            </a:lvl1pPr>
          </a:lstStyle>
          <a:p>
            <a:pPr lvl="0"/>
            <a:r>
              <a:rPr lang="en-US"/>
              <a:t>“Click to edit quote text slide”</a:t>
            </a:r>
          </a:p>
        </p:txBody>
      </p:sp>
      <p:sp>
        <p:nvSpPr>
          <p:cNvPr id="5" name="Text Placeholder 13">
            <a:extLst>
              <a:ext uri="{FF2B5EF4-FFF2-40B4-BE49-F238E27FC236}">
                <a16:creationId xmlns:a16="http://schemas.microsoft.com/office/drawing/2014/main" id="{58D431E7-EEB1-D0A2-20D9-10272933FA49}"/>
              </a:ext>
            </a:extLst>
          </p:cNvPr>
          <p:cNvSpPr>
            <a:spLocks noGrp="1"/>
          </p:cNvSpPr>
          <p:nvPr>
            <p:ph type="body" sz="quarter" idx="10" hasCustomPrompt="1"/>
          </p:nvPr>
        </p:nvSpPr>
        <p:spPr>
          <a:xfrm>
            <a:off x="0" y="6287336"/>
            <a:ext cx="12192000" cy="355013"/>
          </a:xfrm>
          <a:prstGeom prst="rect">
            <a:avLst/>
          </a:prstGeom>
        </p:spPr>
        <p:txBody>
          <a:bodyPr/>
          <a:lstStyle>
            <a:lvl1pPr algn="ctr">
              <a:defRPr sz="1800" b="1" cap="all" spc="200" baseline="0">
                <a:solidFill>
                  <a:srgbClr val="FACE00"/>
                </a:solidFill>
              </a:defRPr>
            </a:lvl1pPr>
            <a:lvl2pPr algn="ctr">
              <a:defRPr sz="1400" cap="all" baseline="0">
                <a:solidFill>
                  <a:schemeClr val="bg1"/>
                </a:solidFill>
              </a:defRPr>
            </a:lvl2pPr>
            <a:lvl3pPr algn="ctr">
              <a:defRPr sz="1400" cap="all" baseline="0">
                <a:solidFill>
                  <a:schemeClr val="bg1"/>
                </a:solidFill>
              </a:defRPr>
            </a:lvl3pPr>
            <a:lvl4pPr algn="ctr">
              <a:defRPr sz="1400" cap="all" baseline="0">
                <a:solidFill>
                  <a:schemeClr val="bg1"/>
                </a:solidFill>
              </a:defRPr>
            </a:lvl4pPr>
            <a:lvl5pPr algn="ctr">
              <a:defRPr sz="1400" cap="all" baseline="0">
                <a:solidFill>
                  <a:schemeClr val="bg1"/>
                </a:solidFill>
              </a:defRPr>
            </a:lvl5pPr>
          </a:lstStyle>
          <a:p>
            <a:pPr lvl="0"/>
            <a:r>
              <a:rPr lang="en-US"/>
              <a:t>Other placeholder text </a:t>
            </a:r>
          </a:p>
        </p:txBody>
      </p:sp>
      <p:pic>
        <p:nvPicPr>
          <p:cNvPr id="12" name="Picture 11" descr="A black background with white text&#10;&#10;Description automatically generated">
            <a:extLst>
              <a:ext uri="{FF2B5EF4-FFF2-40B4-BE49-F238E27FC236}">
                <a16:creationId xmlns:a16="http://schemas.microsoft.com/office/drawing/2014/main" id="{8FEA10D1-AECA-7AA7-6C68-4F7A08ECDCDA}"/>
              </a:ext>
            </a:extLst>
          </p:cNvPr>
          <p:cNvPicPr>
            <a:picLocks noChangeAspect="1"/>
          </p:cNvPicPr>
          <p:nvPr userDrawn="1"/>
        </p:nvPicPr>
        <p:blipFill>
          <a:blip r:embed="rId2">
            <a:alphaModFix amt="75000"/>
          </a:blip>
          <a:stretch>
            <a:fillRect/>
          </a:stretch>
        </p:blipFill>
        <p:spPr>
          <a:xfrm>
            <a:off x="8759950" y="5921991"/>
            <a:ext cx="3252922" cy="730690"/>
          </a:xfrm>
          <a:prstGeom prst="rect">
            <a:avLst/>
          </a:prstGeom>
        </p:spPr>
      </p:pic>
    </p:spTree>
    <p:extLst>
      <p:ext uri="{BB962C8B-B14F-4D97-AF65-F5344CB8AC3E}">
        <p14:creationId xmlns:p14="http://schemas.microsoft.com/office/powerpoint/2010/main" val="22856060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Section Master" preserve="1" userDrawn="1">
  <p:cSld name="1_Section Master">
    <p:bg>
      <p:bgRef idx="1001">
        <a:schemeClr val="bg1"/>
      </p:bgRef>
    </p:bg>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37AF91D-F16F-0047-5C1B-7E247D85567F}"/>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pic>
        <p:nvPicPr>
          <p:cNvPr id="3" name="Picture 2" descr="A close-up of a logo&#10;&#10;Description automatically generated">
            <a:extLst>
              <a:ext uri="{FF2B5EF4-FFF2-40B4-BE49-F238E27FC236}">
                <a16:creationId xmlns:a16="http://schemas.microsoft.com/office/drawing/2014/main" id="{C989CA08-8955-CCBB-C980-0EB6E1A6487D}"/>
              </a:ext>
            </a:extLst>
          </p:cNvPr>
          <p:cNvPicPr>
            <a:picLocks noChangeAspect="1"/>
          </p:cNvPicPr>
          <p:nvPr userDrawn="1"/>
        </p:nvPicPr>
        <p:blipFill>
          <a:blip r:embed="rId2">
            <a:alphaModFix amt="70000"/>
          </a:blip>
          <a:stretch>
            <a:fillRect/>
          </a:stretch>
        </p:blipFill>
        <p:spPr>
          <a:xfrm>
            <a:off x="184402" y="5899503"/>
            <a:ext cx="3225800" cy="724598"/>
          </a:xfrm>
          <a:prstGeom prst="rect">
            <a:avLst/>
          </a:prstGeom>
        </p:spPr>
      </p:pic>
    </p:spTree>
    <p:extLst>
      <p:ext uri="{BB962C8B-B14F-4D97-AF65-F5344CB8AC3E}">
        <p14:creationId xmlns:p14="http://schemas.microsoft.com/office/powerpoint/2010/main" val="2110579511"/>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Big Statement Purple, No Border">
    <p:bg>
      <p:bgRef idx="1001">
        <a:schemeClr val="bg1"/>
      </p:bgRef>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18381892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86" imgH="286" progId="TCLayout.ActiveDocument.1">
                  <p:embed/>
                </p:oleObj>
              </mc:Choice>
              <mc:Fallback>
                <p:oleObj name="think-cell Slide" r:id="rId3" imgW="286" imgH="286" progId="TCLayout.ActiveDocument.1">
                  <p:embed/>
                  <p:pic>
                    <p:nvPicPr>
                      <p:cNvPr id="3" name="Object 2"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Copyright" hidden="1"/>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ea typeface="+mn-ea"/>
                <a:cs typeface="+mn-cs"/>
                <a:sym typeface="Trebuchet MS" panose="020B0603020202020204" pitchFamily="34" charset="0"/>
              </a:rPr>
              <a:t>Copyright © 2022 by Boston Consulting Group. All rights reserved.</a:t>
            </a:r>
          </a:p>
        </p:txBody>
      </p:sp>
      <p:sp>
        <p:nvSpPr>
          <p:cNvPr id="6" name="Title 1">
            <a:extLst>
              <a:ext uri="{FF2B5EF4-FFF2-40B4-BE49-F238E27FC236}">
                <a16:creationId xmlns:a16="http://schemas.microsoft.com/office/drawing/2014/main" id="{9913DF03-8BF7-3CDC-4CF1-142C6E53C753}"/>
              </a:ext>
            </a:extLst>
          </p:cNvPr>
          <p:cNvSpPr>
            <a:spLocks noGrp="1"/>
          </p:cNvSpPr>
          <p:nvPr>
            <p:ph type="title" hasCustomPrompt="1"/>
          </p:nvPr>
        </p:nvSpPr>
        <p:spPr>
          <a:xfrm>
            <a:off x="283838" y="597408"/>
            <a:ext cx="11583042" cy="4876800"/>
          </a:xfrm>
          <a:prstGeom prst="rect">
            <a:avLst/>
          </a:prstGeom>
        </p:spPr>
        <p:txBody>
          <a:bodyPr vert="horz" anchor="ctr">
            <a:noAutofit/>
          </a:bodyPr>
          <a:lstStyle>
            <a:lvl1pPr marL="0" algn="ctr" defTabSz="914400" rtl="0" eaLnBrk="1" fontAlgn="auto" latinLnBrk="0" hangingPunct="1">
              <a:lnSpc>
                <a:spcPts val="8000"/>
              </a:lnSpc>
              <a:spcBef>
                <a:spcPts val="0"/>
              </a:spcBef>
              <a:spcAft>
                <a:spcPts val="0"/>
              </a:spcAft>
              <a:defRPr lang="en-US" sz="6600" b="1" kern="1200" cap="none" baseline="0" dirty="0">
                <a:solidFill>
                  <a:schemeClr val="tx1"/>
                </a:solidFill>
                <a:latin typeface="+mj-lt"/>
                <a:ea typeface="+mj-ea"/>
                <a:cs typeface="+mj-cs"/>
                <a:sym typeface="Trebuchet MS" panose="020B0603020202020204" pitchFamily="34" charset="0"/>
              </a:defRPr>
            </a:lvl1pPr>
          </a:lstStyle>
          <a:p>
            <a:r>
              <a:rPr lang="en-US" dirty="0"/>
              <a:t>BIG STATEMENT GOES HERE </a:t>
            </a:r>
            <a:br>
              <a:rPr lang="en-US" dirty="0"/>
            </a:br>
            <a:r>
              <a:rPr lang="en-US" dirty="0"/>
              <a:t>IN ALL CAPS</a:t>
            </a:r>
            <a:br>
              <a:rPr lang="en-US" dirty="0"/>
            </a:br>
            <a:br>
              <a:rPr lang="en-US" dirty="0"/>
            </a:br>
            <a:r>
              <a:rPr lang="en-US" dirty="0"/>
              <a:t>NO BORDER FULL TEXT VERSION</a:t>
            </a:r>
          </a:p>
        </p:txBody>
      </p:sp>
      <p:sp>
        <p:nvSpPr>
          <p:cNvPr id="4" name="TextBox 3">
            <a:extLst>
              <a:ext uri="{FF2B5EF4-FFF2-40B4-BE49-F238E27FC236}">
                <a16:creationId xmlns:a16="http://schemas.microsoft.com/office/drawing/2014/main" id="{15CF7A5D-260E-7837-2DD0-DD22705620DE}"/>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pic>
        <p:nvPicPr>
          <p:cNvPr id="2" name="Picture 1">
            <a:extLst>
              <a:ext uri="{FF2B5EF4-FFF2-40B4-BE49-F238E27FC236}">
                <a16:creationId xmlns:a16="http://schemas.microsoft.com/office/drawing/2014/main" id="{FF1A5CF0-CBF5-7F29-E29A-5EB9EF488CAF}"/>
              </a:ext>
              <a:ext uri="{C183D7F6-B498-43B3-948B-1728B52AA6E4}">
                <adec:decorative xmlns:adec="http://schemas.microsoft.com/office/drawing/2017/decorative" val="1"/>
              </a:ext>
            </a:extLst>
          </p:cNvPr>
          <p:cNvPicPr>
            <a:picLocks noChangeAspect="1"/>
          </p:cNvPicPr>
          <p:nvPr userDrawn="1"/>
        </p:nvPicPr>
        <p:blipFill>
          <a:blip r:embed="rId5">
            <a:alphaModFix amt="80000"/>
          </a:blip>
          <a:stretch>
            <a:fillRect/>
          </a:stretch>
        </p:blipFill>
        <p:spPr>
          <a:xfrm>
            <a:off x="324478" y="6000748"/>
            <a:ext cx="2119163" cy="539496"/>
          </a:xfrm>
          <a:prstGeom prst="rect">
            <a:avLst/>
          </a:prstGeom>
        </p:spPr>
      </p:pic>
    </p:spTree>
    <p:extLst>
      <p:ext uri="{BB962C8B-B14F-4D97-AF65-F5344CB8AC3E}">
        <p14:creationId xmlns:p14="http://schemas.microsoft.com/office/powerpoint/2010/main" val="414632741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Section End Logo, Purpl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1"/>
            </p:custDataLst>
            <p:extLst>
              <p:ext uri="{D42A27DB-BD31-4B8C-83A1-F6EECF244321}">
                <p14:modId xmlns:p14="http://schemas.microsoft.com/office/powerpoint/2010/main" val="39210703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86" imgH="286" progId="TCLayout.ActiveDocument.1">
                  <p:embed/>
                </p:oleObj>
              </mc:Choice>
              <mc:Fallback>
                <p:oleObj name="think-cell Slide" r:id="rId3" imgW="286" imgH="286" progId="TCLayout.ActiveDocument.1">
                  <p:embed/>
                  <p:pic>
                    <p:nvPicPr>
                      <p:cNvPr id="6" name="Object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Copyright" hidden="1"/>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ea typeface="+mn-ea"/>
                <a:cs typeface="+mn-cs"/>
                <a:sym typeface="Trebuchet MS" panose="020B0603020202020204" pitchFamily="34" charset="0"/>
              </a:rPr>
              <a:t>Copyright © 2022 by Boston Consulting Group. All rights reserved.</a:t>
            </a:r>
          </a:p>
        </p:txBody>
      </p:sp>
      <p:sp>
        <p:nvSpPr>
          <p:cNvPr id="4" name="TextBox 3">
            <a:extLst>
              <a:ext uri="{FF2B5EF4-FFF2-40B4-BE49-F238E27FC236}">
                <a16:creationId xmlns:a16="http://schemas.microsoft.com/office/drawing/2014/main" id="{1C014CD9-4337-A350-3B0A-A091C58EF504}"/>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pic>
        <p:nvPicPr>
          <p:cNvPr id="2" name="Picture 1" descr="A black background with white text&#10;&#10;Description automatically generated">
            <a:extLst>
              <a:ext uri="{FF2B5EF4-FFF2-40B4-BE49-F238E27FC236}">
                <a16:creationId xmlns:a16="http://schemas.microsoft.com/office/drawing/2014/main" id="{E26FE5A0-7688-C5A0-95B4-FD1E3FF7E545}"/>
              </a:ext>
            </a:extLst>
          </p:cNvPr>
          <p:cNvPicPr>
            <a:picLocks noChangeAspect="1"/>
          </p:cNvPicPr>
          <p:nvPr userDrawn="1"/>
        </p:nvPicPr>
        <p:blipFill>
          <a:blip r:embed="rId5"/>
          <a:stretch>
            <a:fillRect/>
          </a:stretch>
        </p:blipFill>
        <p:spPr>
          <a:xfrm>
            <a:off x="2359161" y="2426035"/>
            <a:ext cx="7632700" cy="1714500"/>
          </a:xfrm>
          <a:prstGeom prst="rect">
            <a:avLst/>
          </a:prstGeom>
        </p:spPr>
      </p:pic>
    </p:spTree>
    <p:extLst>
      <p:ext uri="{BB962C8B-B14F-4D97-AF65-F5344CB8AC3E}">
        <p14:creationId xmlns:p14="http://schemas.microsoft.com/office/powerpoint/2010/main" val="23343993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 Master" preserve="1" userDrawn="1">
  <p:cSld name="Content Slide, 1 Header Row">
    <p:bg>
      <p:bgRef idx="1001">
        <a:schemeClr val="bg1"/>
      </p:bgRef>
    </p:bg>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 Side Corner Rectangle 19">
            <a:extLst>
              <a:ext uri="{FF2B5EF4-FFF2-40B4-BE49-F238E27FC236}">
                <a16:creationId xmlns:a16="http://schemas.microsoft.com/office/drawing/2014/main" id="{80D14191-584A-1CBA-5954-0E43A4A214EF}"/>
              </a:ext>
            </a:extLst>
          </p:cNvPr>
          <p:cNvSpPr/>
          <p:nvPr userDrawn="1"/>
        </p:nvSpPr>
        <p:spPr>
          <a:xfrm>
            <a:off x="184403" y="182880"/>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319E7452-B69C-5209-DB6E-F7804A3BE0A8}"/>
              </a:ext>
              <a:ext uri="{C183D7F6-B498-43B3-948B-1728B52AA6E4}">
                <adec:decorative xmlns:adec="http://schemas.microsoft.com/office/drawing/2017/decorative" val="1"/>
              </a:ext>
            </a:extLst>
          </p:cNvPr>
          <p:cNvPicPr>
            <a:picLocks noChangeAspect="1"/>
          </p:cNvPicPr>
          <p:nvPr userDrawn="1"/>
        </p:nvPicPr>
        <p:blipFill>
          <a:blip r:embed="rId2">
            <a:alphaModFix amt="80000"/>
          </a:blip>
          <a:stretch>
            <a:fillRect/>
          </a:stretch>
        </p:blipFill>
        <p:spPr>
          <a:xfrm>
            <a:off x="308519" y="6000749"/>
            <a:ext cx="2127197" cy="538815"/>
          </a:xfrm>
          <a:prstGeom prst="rect">
            <a:avLst/>
          </a:prstGeom>
        </p:spPr>
      </p:pic>
      <p:sp>
        <p:nvSpPr>
          <p:cNvPr id="4" name="TextBox 3">
            <a:extLst>
              <a:ext uri="{FF2B5EF4-FFF2-40B4-BE49-F238E27FC236}">
                <a16:creationId xmlns:a16="http://schemas.microsoft.com/office/drawing/2014/main" id="{4EC90F05-BB0F-D52B-BBA0-DAC5202FE25D}"/>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9" name="Title 1">
            <a:extLst>
              <a:ext uri="{FF2B5EF4-FFF2-40B4-BE49-F238E27FC236}">
                <a16:creationId xmlns:a16="http://schemas.microsoft.com/office/drawing/2014/main" id="{76370506-A60A-52E7-D1E7-743C0CB918CB}"/>
              </a:ext>
            </a:extLst>
          </p:cNvPr>
          <p:cNvSpPr>
            <a:spLocks noGrp="1"/>
          </p:cNvSpPr>
          <p:nvPr>
            <p:ph type="title" hasCustomPrompt="1"/>
          </p:nvPr>
        </p:nvSpPr>
        <p:spPr>
          <a:xfrm>
            <a:off x="184402" y="233899"/>
            <a:ext cx="11823192" cy="707886"/>
          </a:xfrm>
          <a:prstGeom prst="rect">
            <a:avLst/>
          </a:prstGeom>
        </p:spPr>
        <p:txBody>
          <a:bodyPr wrap="none" lIns="457200" rIns="457200" anchor="ctr">
            <a:normAutofit/>
          </a:bodyPr>
          <a:lstStyle>
            <a:lvl1pPr algn="l">
              <a:defRPr sz="4000" b="1" kern="1200" cap="all" spc="300" baseline="0">
                <a:solidFill>
                  <a:srgbClr val="212121"/>
                </a:solidFill>
                <a:latin typeface="+mj-lt"/>
              </a:defRPr>
            </a:lvl1pPr>
          </a:lstStyle>
          <a:p>
            <a:r>
              <a:rPr lang="en-US"/>
              <a:t>CONTENT SLIDE TITLE IN ALL CAPS GOES HERE</a:t>
            </a:r>
          </a:p>
        </p:txBody>
      </p:sp>
      <p:sp>
        <p:nvSpPr>
          <p:cNvPr id="14" name="Text Placeholder 14">
            <a:extLst>
              <a:ext uri="{FF2B5EF4-FFF2-40B4-BE49-F238E27FC236}">
                <a16:creationId xmlns:a16="http://schemas.microsoft.com/office/drawing/2014/main" id="{C8898BF1-0287-9BD1-9B1A-99CA5178F887}"/>
              </a:ext>
            </a:extLst>
          </p:cNvPr>
          <p:cNvSpPr>
            <a:spLocks noGrp="1"/>
          </p:cNvSpPr>
          <p:nvPr>
            <p:ph type="body" sz="quarter" idx="11" hasCustomPrompt="1"/>
          </p:nvPr>
        </p:nvSpPr>
        <p:spPr>
          <a:xfrm>
            <a:off x="343244" y="1117739"/>
            <a:ext cx="11551787" cy="4724304"/>
          </a:xfrm>
          <a:prstGeom prst="rect">
            <a:avLst/>
          </a:prstGeom>
        </p:spPr>
        <p:txBody>
          <a:bodyPr/>
          <a:lstStyle>
            <a:lvl1pPr marL="0" indent="0">
              <a:lnSpc>
                <a:spcPct val="100000"/>
              </a:lnSpc>
              <a:spcBef>
                <a:spcPts val="800"/>
              </a:spcBef>
              <a:spcAft>
                <a:spcPts val="600"/>
              </a:spcAft>
              <a:buClrTx/>
              <a:buFont typeface="Arial" panose="020B0604020202020204" pitchFamily="34" charset="0"/>
              <a:buNone/>
              <a:defRPr sz="2400" b="0">
                <a:solidFill>
                  <a:srgbClr val="000000"/>
                </a:solidFill>
              </a:defRPr>
            </a:lvl1pPr>
            <a:lvl2pPr marL="434340" indent="-173736">
              <a:lnSpc>
                <a:spcPct val="100000"/>
              </a:lnSpc>
              <a:spcBef>
                <a:spcPts val="800"/>
              </a:spcBef>
              <a:spcAft>
                <a:spcPts val="600"/>
              </a:spcAft>
              <a:buClrTx/>
              <a:buFont typeface="Arial" panose="020B0604020202020204" pitchFamily="34" charset="0"/>
              <a:buChar char="•"/>
              <a:defRPr sz="2400" b="0">
                <a:solidFill>
                  <a:srgbClr val="000000"/>
                </a:solidFill>
              </a:defRPr>
            </a:lvl2pPr>
            <a:lvl3pPr marL="891540" indent="-342900">
              <a:lnSpc>
                <a:spcPct val="100000"/>
              </a:lnSpc>
              <a:spcBef>
                <a:spcPts val="800"/>
              </a:spcBef>
              <a:spcAft>
                <a:spcPts val="600"/>
              </a:spcAft>
              <a:buClrTx/>
              <a:buFont typeface="Arial" panose="020B0604020202020204" pitchFamily="34" charset="0"/>
              <a:buChar char="–"/>
              <a:defRPr sz="2400" b="0">
                <a:solidFill>
                  <a:srgbClr val="000000"/>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dirty="0"/>
              <a:t>Some content goes here.</a:t>
            </a:r>
          </a:p>
          <a:p>
            <a:pPr lvl="1"/>
            <a:r>
              <a:rPr lang="en-US" dirty="0"/>
              <a:t>Second level</a:t>
            </a:r>
          </a:p>
          <a:p>
            <a:pPr lvl="2"/>
            <a:r>
              <a:rPr lang="en-US" dirty="0"/>
              <a:t>Third level</a:t>
            </a:r>
          </a:p>
        </p:txBody>
      </p:sp>
    </p:spTree>
    <p:extLst>
      <p:ext uri="{BB962C8B-B14F-4D97-AF65-F5344CB8AC3E}">
        <p14:creationId xmlns:p14="http://schemas.microsoft.com/office/powerpoint/2010/main" val="2608917692"/>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Master" preserve="1" userDrawn="1">
  <p:cSld name="Title, Dark/Light Half">
    <p:bg>
      <p:bgRef idx="1001">
        <a:schemeClr val="bg1"/>
      </p:bgRef>
    </p:bg>
    <p:spTree>
      <p:nvGrpSpPr>
        <p:cNvPr id="1" name="Shape 27"/>
        <p:cNvGrpSpPr/>
        <p:nvPr/>
      </p:nvGrpSpPr>
      <p:grpSpPr>
        <a:xfrm>
          <a:off x="0" y="0"/>
          <a:ext cx="0" cy="0"/>
          <a:chOff x="0" y="0"/>
          <a:chExt cx="0" cy="0"/>
        </a:xfrm>
      </p:grpSpPr>
      <p:sp>
        <p:nvSpPr>
          <p:cNvPr id="5" name="Rounded Rectangle 10">
            <a:extLst>
              <a:ext uri="{FF2B5EF4-FFF2-40B4-BE49-F238E27FC236}">
                <a16:creationId xmlns:a16="http://schemas.microsoft.com/office/drawing/2014/main" id="{0665EDD8-21B9-03B0-FABC-35B0540568DF}"/>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10">
            <a:extLst>
              <a:ext uri="{FF2B5EF4-FFF2-40B4-BE49-F238E27FC236}">
                <a16:creationId xmlns:a16="http://schemas.microsoft.com/office/drawing/2014/main" id="{D779C8B1-2337-A86F-B80B-8D26ABC2098B}"/>
              </a:ext>
            </a:extLst>
          </p:cNvPr>
          <p:cNvSpPr/>
          <p:nvPr userDrawn="1"/>
        </p:nvSpPr>
        <p:spPr>
          <a:xfrm>
            <a:off x="6096000" y="182880"/>
            <a:ext cx="5911596" cy="6492240"/>
          </a:xfrm>
          <a:prstGeom prst="roundRect">
            <a:avLst>
              <a:gd name="adj" fmla="val 3633"/>
            </a:avLst>
          </a:prstGeom>
          <a:solidFill>
            <a:srgbClr val="EDED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 Side Corner Rectangle 19">
            <a:extLst>
              <a:ext uri="{FF2B5EF4-FFF2-40B4-BE49-F238E27FC236}">
                <a16:creationId xmlns:a16="http://schemas.microsoft.com/office/drawing/2014/main" id="{80D14191-584A-1CBA-5954-0E43A4A214EF}"/>
              </a:ext>
            </a:extLst>
          </p:cNvPr>
          <p:cNvSpPr/>
          <p:nvPr userDrawn="1"/>
        </p:nvSpPr>
        <p:spPr>
          <a:xfrm>
            <a:off x="184403" y="182880"/>
            <a:ext cx="11823192" cy="749931"/>
          </a:xfrm>
          <a:prstGeom prst="round2SameRect">
            <a:avLst>
              <a:gd name="adj1" fmla="val 31537"/>
              <a:gd name="adj2" fmla="val 0"/>
            </a:avLst>
          </a:prstGeom>
          <a:solidFill>
            <a:srgbClr val="D0D0C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5F8F1CD-4233-F6C4-E36A-5C9D178FA143}"/>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13" name="Title 1">
            <a:extLst>
              <a:ext uri="{FF2B5EF4-FFF2-40B4-BE49-F238E27FC236}">
                <a16:creationId xmlns:a16="http://schemas.microsoft.com/office/drawing/2014/main" id="{D14C4797-D43F-DC7A-DE66-F60CA7F1A250}"/>
              </a:ext>
            </a:extLst>
          </p:cNvPr>
          <p:cNvSpPr>
            <a:spLocks noGrp="1"/>
          </p:cNvSpPr>
          <p:nvPr>
            <p:ph type="title" hasCustomPrompt="1"/>
          </p:nvPr>
        </p:nvSpPr>
        <p:spPr>
          <a:xfrm>
            <a:off x="184402" y="233899"/>
            <a:ext cx="11823192" cy="707886"/>
          </a:xfrm>
          <a:prstGeom prst="rect">
            <a:avLst/>
          </a:prstGeom>
        </p:spPr>
        <p:txBody>
          <a:bodyPr wrap="none" lIns="457200" rIns="457200" anchor="ctr">
            <a:normAutofit/>
          </a:bodyPr>
          <a:lstStyle>
            <a:lvl1pPr algn="l">
              <a:defRPr sz="4000" b="1" kern="1200" cap="all" spc="300" baseline="0">
                <a:solidFill>
                  <a:srgbClr val="212121"/>
                </a:solidFill>
                <a:latin typeface="+mj-lt"/>
              </a:defRPr>
            </a:lvl1pPr>
          </a:lstStyle>
          <a:p>
            <a:r>
              <a:rPr lang="en-US"/>
              <a:t>CONTENT SLIDE TITLE IN ALL CAPS GOES HERE</a:t>
            </a:r>
          </a:p>
        </p:txBody>
      </p:sp>
      <p:sp>
        <p:nvSpPr>
          <p:cNvPr id="2" name="Text Placeholder 14">
            <a:extLst>
              <a:ext uri="{FF2B5EF4-FFF2-40B4-BE49-F238E27FC236}">
                <a16:creationId xmlns:a16="http://schemas.microsoft.com/office/drawing/2014/main" id="{A75354E4-F9B5-6E0A-77AC-7BEAA378F87C}"/>
              </a:ext>
            </a:extLst>
          </p:cNvPr>
          <p:cNvSpPr>
            <a:spLocks noGrp="1"/>
          </p:cNvSpPr>
          <p:nvPr>
            <p:ph type="body" sz="quarter" idx="11" hasCustomPrompt="1"/>
          </p:nvPr>
        </p:nvSpPr>
        <p:spPr>
          <a:xfrm>
            <a:off x="6347012" y="1122218"/>
            <a:ext cx="5604226" cy="5417346"/>
          </a:xfrm>
          <a:prstGeom prst="rect">
            <a:avLst/>
          </a:prstGeom>
        </p:spPr>
        <p:txBody>
          <a:bodyPr/>
          <a:lstStyle>
            <a:lvl1pPr marL="0" indent="0">
              <a:lnSpc>
                <a:spcPct val="100000"/>
              </a:lnSpc>
              <a:spcBef>
                <a:spcPts val="800"/>
              </a:spcBef>
              <a:spcAft>
                <a:spcPts val="600"/>
              </a:spcAft>
              <a:buClrTx/>
              <a:buFont typeface="Arial" panose="020B0604020202020204" pitchFamily="34" charset="0"/>
              <a:buNone/>
              <a:defRPr sz="2400" b="0">
                <a:solidFill>
                  <a:srgbClr val="212121"/>
                </a:solidFill>
              </a:defRPr>
            </a:lvl1pPr>
            <a:lvl2pPr marL="434340" indent="-173736">
              <a:lnSpc>
                <a:spcPct val="100000"/>
              </a:lnSpc>
              <a:spcBef>
                <a:spcPts val="800"/>
              </a:spcBef>
              <a:spcAft>
                <a:spcPts val="600"/>
              </a:spcAft>
              <a:buClrTx/>
              <a:buFont typeface="Arial" panose="020B0604020202020204" pitchFamily="34" charset="0"/>
              <a:buChar char="•"/>
              <a:defRPr sz="2400" b="0">
                <a:solidFill>
                  <a:srgbClr val="212121"/>
                </a:solidFill>
              </a:defRPr>
            </a:lvl2pPr>
            <a:lvl3pPr marL="891540" indent="-342900">
              <a:lnSpc>
                <a:spcPct val="100000"/>
              </a:lnSpc>
              <a:spcBef>
                <a:spcPts val="800"/>
              </a:spcBef>
              <a:spcAft>
                <a:spcPts val="600"/>
              </a:spcAft>
              <a:buClrTx/>
              <a:buFont typeface="Arial" panose="020B0604020202020204" pitchFamily="34" charset="0"/>
              <a:buChar char="–"/>
              <a:defRPr sz="2400" b="0">
                <a:solidFill>
                  <a:srgbClr val="212121"/>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dirty="0"/>
              <a:t>Some content goes here.</a:t>
            </a:r>
          </a:p>
          <a:p>
            <a:pPr lvl="1"/>
            <a:r>
              <a:rPr lang="en-US" dirty="0"/>
              <a:t>Second level</a:t>
            </a:r>
          </a:p>
          <a:p>
            <a:pPr lvl="2"/>
            <a:r>
              <a:rPr lang="en-US" dirty="0"/>
              <a:t>Third level</a:t>
            </a:r>
          </a:p>
        </p:txBody>
      </p:sp>
      <p:sp>
        <p:nvSpPr>
          <p:cNvPr id="3" name="Text Placeholder 14">
            <a:extLst>
              <a:ext uri="{FF2B5EF4-FFF2-40B4-BE49-F238E27FC236}">
                <a16:creationId xmlns:a16="http://schemas.microsoft.com/office/drawing/2014/main" id="{4AEFD612-16F0-A28F-285E-D8DF7839D360}"/>
              </a:ext>
            </a:extLst>
          </p:cNvPr>
          <p:cNvSpPr>
            <a:spLocks noGrp="1"/>
          </p:cNvSpPr>
          <p:nvPr>
            <p:ph type="body" sz="quarter" idx="12" hasCustomPrompt="1"/>
          </p:nvPr>
        </p:nvSpPr>
        <p:spPr>
          <a:xfrm>
            <a:off x="336054" y="1120187"/>
            <a:ext cx="5574298" cy="5345976"/>
          </a:xfrm>
          <a:prstGeom prst="rect">
            <a:avLst/>
          </a:prstGeom>
        </p:spPr>
        <p:txBody>
          <a:bodyPr/>
          <a:lstStyle>
            <a:lvl1pPr marL="0" indent="0">
              <a:lnSpc>
                <a:spcPct val="100000"/>
              </a:lnSpc>
              <a:spcBef>
                <a:spcPts val="800"/>
              </a:spcBef>
              <a:spcAft>
                <a:spcPts val="600"/>
              </a:spcAft>
              <a:buClrTx/>
              <a:buFont typeface="Arial" panose="020B0604020202020204" pitchFamily="34" charset="0"/>
              <a:buNone/>
              <a:defRPr sz="2400" b="0">
                <a:solidFill>
                  <a:schemeClr val="tx1"/>
                </a:solidFill>
              </a:defRPr>
            </a:lvl1pPr>
            <a:lvl2pPr marL="434340" indent="-173736">
              <a:lnSpc>
                <a:spcPct val="100000"/>
              </a:lnSpc>
              <a:spcBef>
                <a:spcPts val="800"/>
              </a:spcBef>
              <a:spcAft>
                <a:spcPts val="600"/>
              </a:spcAft>
              <a:buClrTx/>
              <a:buFont typeface="Arial" panose="020B0604020202020204" pitchFamily="34" charset="0"/>
              <a:buChar char="•"/>
              <a:defRPr sz="2400" b="0">
                <a:solidFill>
                  <a:schemeClr val="tx1"/>
                </a:solidFill>
              </a:defRPr>
            </a:lvl2pPr>
            <a:lvl3pPr marL="891540" indent="-342900">
              <a:lnSpc>
                <a:spcPct val="100000"/>
              </a:lnSpc>
              <a:spcBef>
                <a:spcPts val="800"/>
              </a:spcBef>
              <a:spcAft>
                <a:spcPts val="600"/>
              </a:spcAft>
              <a:buClrTx/>
              <a:buFont typeface="Arial" panose="020B0604020202020204" pitchFamily="34" charset="0"/>
              <a:buChar char="–"/>
              <a:defRPr sz="2400" b="0">
                <a:solidFill>
                  <a:schemeClr val="tx1"/>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a:t>Some content goes here.</a:t>
            </a:r>
          </a:p>
          <a:p>
            <a:pPr lvl="1"/>
            <a:r>
              <a:rPr lang="en-US"/>
              <a:t>Second level</a:t>
            </a:r>
          </a:p>
          <a:p>
            <a:pPr lvl="2"/>
            <a:r>
              <a:rPr lang="en-US"/>
              <a:t>Third level</a:t>
            </a:r>
          </a:p>
        </p:txBody>
      </p:sp>
      <p:pic>
        <p:nvPicPr>
          <p:cNvPr id="9" name="Picture 8">
            <a:extLst>
              <a:ext uri="{FF2B5EF4-FFF2-40B4-BE49-F238E27FC236}">
                <a16:creationId xmlns:a16="http://schemas.microsoft.com/office/drawing/2014/main" id="{F6D0BED3-18B9-BDB3-5801-5C030C5E1D80}"/>
              </a:ext>
              <a:ext uri="{C183D7F6-B498-43B3-948B-1728B52AA6E4}">
                <adec:decorative xmlns:adec="http://schemas.microsoft.com/office/drawing/2017/decorative" val="1"/>
              </a:ext>
            </a:extLst>
          </p:cNvPr>
          <p:cNvPicPr>
            <a:picLocks noChangeAspect="1"/>
          </p:cNvPicPr>
          <p:nvPr userDrawn="1"/>
        </p:nvPicPr>
        <p:blipFill>
          <a:blip r:embed="rId2">
            <a:alphaModFix amt="80000"/>
          </a:blip>
          <a:stretch>
            <a:fillRect/>
          </a:stretch>
        </p:blipFill>
        <p:spPr>
          <a:xfrm>
            <a:off x="308519" y="6000749"/>
            <a:ext cx="2127197" cy="538815"/>
          </a:xfrm>
          <a:prstGeom prst="rect">
            <a:avLst/>
          </a:prstGeom>
        </p:spPr>
      </p:pic>
    </p:spTree>
    <p:extLst>
      <p:ext uri="{BB962C8B-B14F-4D97-AF65-F5344CB8AC3E}">
        <p14:creationId xmlns:p14="http://schemas.microsoft.com/office/powerpoint/2010/main" val="2249049771"/>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Master" preserve="1" userDrawn="1">
  <p:cSld name="2_Banner Two-Line">
    <p:bg>
      <p:bgRef idx="1001">
        <a:schemeClr val="bg1"/>
      </p:bgRef>
    </p:bg>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 Same Side Corner Rectangle 19">
            <a:extLst>
              <a:ext uri="{FF2B5EF4-FFF2-40B4-BE49-F238E27FC236}">
                <a16:creationId xmlns:a16="http://schemas.microsoft.com/office/drawing/2014/main" id="{58F06D5A-C079-E908-DF94-1094C4FCF31B}"/>
              </a:ext>
            </a:extLst>
          </p:cNvPr>
          <p:cNvSpPr/>
          <p:nvPr userDrawn="1"/>
        </p:nvSpPr>
        <p:spPr>
          <a:xfrm>
            <a:off x="184403" y="536554"/>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 Side Corner Rectangle 19">
            <a:extLst>
              <a:ext uri="{FF2B5EF4-FFF2-40B4-BE49-F238E27FC236}">
                <a16:creationId xmlns:a16="http://schemas.microsoft.com/office/drawing/2014/main" id="{80D14191-584A-1CBA-5954-0E43A4A214EF}"/>
              </a:ext>
            </a:extLst>
          </p:cNvPr>
          <p:cNvSpPr/>
          <p:nvPr userDrawn="1"/>
        </p:nvSpPr>
        <p:spPr>
          <a:xfrm>
            <a:off x="184403" y="182880"/>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F6D6BD-046D-4940-EC28-6977D124056B}"/>
              </a:ext>
            </a:extLst>
          </p:cNvPr>
          <p:cNvSpPr>
            <a:spLocks noGrp="1"/>
          </p:cNvSpPr>
          <p:nvPr>
            <p:ph type="title" hasCustomPrompt="1"/>
          </p:nvPr>
        </p:nvSpPr>
        <p:spPr>
          <a:xfrm>
            <a:off x="421008" y="182879"/>
            <a:ext cx="11374751" cy="1103606"/>
          </a:xfrm>
          <a:prstGeom prst="rect">
            <a:avLst/>
          </a:prstGeom>
        </p:spPr>
        <p:txBody>
          <a:bodyPr anchor="ctr"/>
          <a:lstStyle>
            <a:lvl1pPr algn="l">
              <a:defRPr sz="3600" b="1" kern="1200" cap="all" spc="300" baseline="0">
                <a:solidFill>
                  <a:srgbClr val="212121"/>
                </a:solidFill>
                <a:latin typeface="+mj-lt"/>
              </a:defRPr>
            </a:lvl1pPr>
          </a:lstStyle>
          <a:p>
            <a:r>
              <a:rPr lang="en-US"/>
              <a:t>Click to edit title style HERE</a:t>
            </a:r>
            <a:br>
              <a:rPr lang="en-US"/>
            </a:br>
            <a:r>
              <a:rPr lang="en-US"/>
              <a:t>Click to edit title style</a:t>
            </a:r>
          </a:p>
        </p:txBody>
      </p:sp>
      <p:sp>
        <p:nvSpPr>
          <p:cNvPr id="8" name="TextBox 7">
            <a:extLst>
              <a:ext uri="{FF2B5EF4-FFF2-40B4-BE49-F238E27FC236}">
                <a16:creationId xmlns:a16="http://schemas.microsoft.com/office/drawing/2014/main" id="{F565ECF3-23F1-3103-21EA-102A81266CE9}"/>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9" name="Text Placeholder 14">
            <a:extLst>
              <a:ext uri="{FF2B5EF4-FFF2-40B4-BE49-F238E27FC236}">
                <a16:creationId xmlns:a16="http://schemas.microsoft.com/office/drawing/2014/main" id="{C2141562-B818-B93D-2FC2-97468A932D92}"/>
              </a:ext>
            </a:extLst>
          </p:cNvPr>
          <p:cNvSpPr>
            <a:spLocks noGrp="1"/>
          </p:cNvSpPr>
          <p:nvPr>
            <p:ph type="body" sz="quarter" idx="11" hasCustomPrompt="1"/>
          </p:nvPr>
        </p:nvSpPr>
        <p:spPr>
          <a:xfrm>
            <a:off x="420688" y="1455195"/>
            <a:ext cx="11280983" cy="3947609"/>
          </a:xfrm>
          <a:prstGeom prst="rect">
            <a:avLst/>
          </a:prstGeom>
        </p:spPr>
        <p:txBody>
          <a:bodyPr/>
          <a:lstStyle>
            <a:lvl1pPr marL="0" indent="0">
              <a:lnSpc>
                <a:spcPct val="100000"/>
              </a:lnSpc>
              <a:spcBef>
                <a:spcPts val="800"/>
              </a:spcBef>
              <a:spcAft>
                <a:spcPts val="600"/>
              </a:spcAft>
              <a:buClrTx/>
              <a:buFont typeface="Arial" panose="020B0604020202020204" pitchFamily="34" charset="0"/>
              <a:buNone/>
              <a:defRPr sz="2400" b="0">
                <a:solidFill>
                  <a:srgbClr val="000000"/>
                </a:solidFill>
              </a:defRPr>
            </a:lvl1pPr>
            <a:lvl2pPr marL="434340" indent="-173736">
              <a:lnSpc>
                <a:spcPct val="100000"/>
              </a:lnSpc>
              <a:spcBef>
                <a:spcPts val="800"/>
              </a:spcBef>
              <a:spcAft>
                <a:spcPts val="600"/>
              </a:spcAft>
              <a:buClrTx/>
              <a:buFont typeface="Arial" panose="020B0604020202020204" pitchFamily="34" charset="0"/>
              <a:buChar char="•"/>
              <a:defRPr sz="2400" b="0">
                <a:solidFill>
                  <a:srgbClr val="000000"/>
                </a:solidFill>
              </a:defRPr>
            </a:lvl2pPr>
            <a:lvl3pPr marL="891540" indent="-342900">
              <a:lnSpc>
                <a:spcPct val="100000"/>
              </a:lnSpc>
              <a:spcBef>
                <a:spcPts val="800"/>
              </a:spcBef>
              <a:spcAft>
                <a:spcPts val="600"/>
              </a:spcAft>
              <a:buClrTx/>
              <a:buFont typeface="Arial" panose="020B0604020202020204" pitchFamily="34" charset="0"/>
              <a:buChar char="–"/>
              <a:defRPr sz="2400" b="0">
                <a:solidFill>
                  <a:srgbClr val="000000"/>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a:t>Some content goes here.</a:t>
            </a:r>
          </a:p>
          <a:p>
            <a:pPr lvl="1"/>
            <a:r>
              <a:rPr lang="en-US"/>
              <a:t>Second level</a:t>
            </a:r>
          </a:p>
          <a:p>
            <a:pPr lvl="2"/>
            <a:r>
              <a:rPr lang="en-US"/>
              <a:t>Third level</a:t>
            </a:r>
          </a:p>
        </p:txBody>
      </p:sp>
      <p:pic>
        <p:nvPicPr>
          <p:cNvPr id="5" name="Picture 4">
            <a:extLst>
              <a:ext uri="{FF2B5EF4-FFF2-40B4-BE49-F238E27FC236}">
                <a16:creationId xmlns:a16="http://schemas.microsoft.com/office/drawing/2014/main" id="{3D69CEC0-3261-E27A-BB0D-43E8956A7615}"/>
              </a:ext>
              <a:ext uri="{C183D7F6-B498-43B3-948B-1728B52AA6E4}">
                <adec:decorative xmlns:adec="http://schemas.microsoft.com/office/drawing/2017/decorative" val="1"/>
              </a:ext>
            </a:extLst>
          </p:cNvPr>
          <p:cNvPicPr>
            <a:picLocks noChangeAspect="1"/>
          </p:cNvPicPr>
          <p:nvPr userDrawn="1"/>
        </p:nvPicPr>
        <p:blipFill>
          <a:blip r:embed="rId2">
            <a:alphaModFix amt="80000"/>
          </a:blip>
          <a:stretch>
            <a:fillRect/>
          </a:stretch>
        </p:blipFill>
        <p:spPr>
          <a:xfrm>
            <a:off x="308519" y="6000749"/>
            <a:ext cx="2127197" cy="538815"/>
          </a:xfrm>
          <a:prstGeom prst="rect">
            <a:avLst/>
          </a:prstGeom>
        </p:spPr>
      </p:pic>
    </p:spTree>
    <p:extLst>
      <p:ext uri="{BB962C8B-B14F-4D97-AF65-F5344CB8AC3E}">
        <p14:creationId xmlns:p14="http://schemas.microsoft.com/office/powerpoint/2010/main" val="612795482"/>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Master" preserve="1" userDrawn="1">
  <p:cSld name="3_Banner Three-Line">
    <p:bg>
      <p:bgRef idx="1001">
        <a:schemeClr val="bg1"/>
      </p:bgRef>
    </p:bg>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 Same Side Corner Rectangle 19">
            <a:extLst>
              <a:ext uri="{FF2B5EF4-FFF2-40B4-BE49-F238E27FC236}">
                <a16:creationId xmlns:a16="http://schemas.microsoft.com/office/drawing/2014/main" id="{2ACAE31B-AA45-E952-76B1-BF305596353F}"/>
              </a:ext>
            </a:extLst>
          </p:cNvPr>
          <p:cNvSpPr/>
          <p:nvPr userDrawn="1"/>
        </p:nvSpPr>
        <p:spPr>
          <a:xfrm>
            <a:off x="184403" y="985757"/>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 Same Side Corner Rectangle 19">
            <a:extLst>
              <a:ext uri="{FF2B5EF4-FFF2-40B4-BE49-F238E27FC236}">
                <a16:creationId xmlns:a16="http://schemas.microsoft.com/office/drawing/2014/main" id="{58F06D5A-C079-E908-DF94-1094C4FCF31B}"/>
              </a:ext>
            </a:extLst>
          </p:cNvPr>
          <p:cNvSpPr/>
          <p:nvPr userDrawn="1"/>
        </p:nvSpPr>
        <p:spPr>
          <a:xfrm>
            <a:off x="184403" y="666421"/>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 Side Corner Rectangle 19">
            <a:extLst>
              <a:ext uri="{FF2B5EF4-FFF2-40B4-BE49-F238E27FC236}">
                <a16:creationId xmlns:a16="http://schemas.microsoft.com/office/drawing/2014/main" id="{80D14191-584A-1CBA-5954-0E43A4A214EF}"/>
              </a:ext>
            </a:extLst>
          </p:cNvPr>
          <p:cNvSpPr/>
          <p:nvPr userDrawn="1"/>
        </p:nvSpPr>
        <p:spPr>
          <a:xfrm>
            <a:off x="184403" y="182880"/>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F6D6BD-046D-4940-EC28-6977D124056B}"/>
              </a:ext>
            </a:extLst>
          </p:cNvPr>
          <p:cNvSpPr>
            <a:spLocks noGrp="1"/>
          </p:cNvSpPr>
          <p:nvPr>
            <p:ph type="title" hasCustomPrompt="1"/>
          </p:nvPr>
        </p:nvSpPr>
        <p:spPr>
          <a:xfrm>
            <a:off x="421009" y="182880"/>
            <a:ext cx="11259816" cy="1552807"/>
          </a:xfrm>
          <a:prstGeom prst="rect">
            <a:avLst/>
          </a:prstGeom>
        </p:spPr>
        <p:txBody>
          <a:bodyPr anchor="ctr"/>
          <a:lstStyle>
            <a:lvl1pPr algn="l">
              <a:defRPr sz="3200" b="1" kern="1200" cap="all" spc="300" baseline="0">
                <a:solidFill>
                  <a:srgbClr val="212121"/>
                </a:solidFill>
                <a:latin typeface="+mj-lt"/>
              </a:defRPr>
            </a:lvl1pPr>
          </a:lstStyle>
          <a:p>
            <a:r>
              <a:rPr lang="en-US"/>
              <a:t>Click to edit title style Click to edit Master title style Click to edit Master title style Click to edit Master title style</a:t>
            </a:r>
          </a:p>
        </p:txBody>
      </p:sp>
      <p:sp>
        <p:nvSpPr>
          <p:cNvPr id="9" name="TextBox 8">
            <a:extLst>
              <a:ext uri="{FF2B5EF4-FFF2-40B4-BE49-F238E27FC236}">
                <a16:creationId xmlns:a16="http://schemas.microsoft.com/office/drawing/2014/main" id="{FB77E4AA-FCA4-3972-06DB-5E14A29DAE60}"/>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5" name="Text Placeholder 14">
            <a:extLst>
              <a:ext uri="{FF2B5EF4-FFF2-40B4-BE49-F238E27FC236}">
                <a16:creationId xmlns:a16="http://schemas.microsoft.com/office/drawing/2014/main" id="{46D80987-F414-1081-8D8E-34F225526824}"/>
              </a:ext>
            </a:extLst>
          </p:cNvPr>
          <p:cNvSpPr>
            <a:spLocks noGrp="1"/>
          </p:cNvSpPr>
          <p:nvPr>
            <p:ph type="body" sz="quarter" idx="11" hasCustomPrompt="1"/>
          </p:nvPr>
        </p:nvSpPr>
        <p:spPr>
          <a:xfrm>
            <a:off x="420688" y="1911853"/>
            <a:ext cx="11280983" cy="3947609"/>
          </a:xfrm>
          <a:prstGeom prst="rect">
            <a:avLst/>
          </a:prstGeom>
        </p:spPr>
        <p:txBody>
          <a:bodyPr/>
          <a:lstStyle>
            <a:lvl1pPr marL="0" indent="0">
              <a:lnSpc>
                <a:spcPct val="100000"/>
              </a:lnSpc>
              <a:spcBef>
                <a:spcPts val="800"/>
              </a:spcBef>
              <a:spcAft>
                <a:spcPts val="600"/>
              </a:spcAft>
              <a:buClrTx/>
              <a:buFont typeface="Arial" panose="020B0604020202020204" pitchFamily="34" charset="0"/>
              <a:buNone/>
              <a:defRPr sz="2800" b="0">
                <a:solidFill>
                  <a:srgbClr val="000000"/>
                </a:solidFill>
              </a:defRPr>
            </a:lvl1pPr>
            <a:lvl2pPr marL="434340" indent="-173736">
              <a:lnSpc>
                <a:spcPct val="100000"/>
              </a:lnSpc>
              <a:spcBef>
                <a:spcPts val="800"/>
              </a:spcBef>
              <a:spcAft>
                <a:spcPts val="600"/>
              </a:spcAft>
              <a:buClrTx/>
              <a:buFont typeface="Arial" panose="020B0604020202020204" pitchFamily="34" charset="0"/>
              <a:buChar char="•"/>
              <a:defRPr sz="2800" b="0">
                <a:solidFill>
                  <a:srgbClr val="000000"/>
                </a:solidFill>
              </a:defRPr>
            </a:lvl2pPr>
            <a:lvl3pPr marL="891540" indent="-342900">
              <a:lnSpc>
                <a:spcPct val="100000"/>
              </a:lnSpc>
              <a:spcBef>
                <a:spcPts val="800"/>
              </a:spcBef>
              <a:spcAft>
                <a:spcPts val="600"/>
              </a:spcAft>
              <a:buClrTx/>
              <a:buFont typeface="Arial" panose="020B0604020202020204" pitchFamily="34" charset="0"/>
              <a:buChar char="–"/>
              <a:defRPr sz="2800" b="0">
                <a:solidFill>
                  <a:srgbClr val="000000"/>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dirty="0"/>
              <a:t>Some content goes here.</a:t>
            </a:r>
          </a:p>
          <a:p>
            <a:pPr lvl="1"/>
            <a:r>
              <a:rPr lang="en-US" dirty="0"/>
              <a:t>Second level</a:t>
            </a:r>
          </a:p>
          <a:p>
            <a:pPr lvl="2"/>
            <a:r>
              <a:rPr lang="en-US" dirty="0"/>
              <a:t>Third level</a:t>
            </a:r>
          </a:p>
        </p:txBody>
      </p:sp>
      <p:pic>
        <p:nvPicPr>
          <p:cNvPr id="8" name="Picture 7">
            <a:extLst>
              <a:ext uri="{FF2B5EF4-FFF2-40B4-BE49-F238E27FC236}">
                <a16:creationId xmlns:a16="http://schemas.microsoft.com/office/drawing/2014/main" id="{C8632CC7-E1DC-7875-B3E0-C2033C16997C}"/>
              </a:ext>
              <a:ext uri="{C183D7F6-B498-43B3-948B-1728B52AA6E4}">
                <adec:decorative xmlns:adec="http://schemas.microsoft.com/office/drawing/2017/decorative" val="1"/>
              </a:ext>
            </a:extLst>
          </p:cNvPr>
          <p:cNvPicPr>
            <a:picLocks noChangeAspect="1"/>
          </p:cNvPicPr>
          <p:nvPr userDrawn="1"/>
        </p:nvPicPr>
        <p:blipFill>
          <a:blip r:embed="rId2">
            <a:alphaModFix amt="80000"/>
          </a:blip>
          <a:stretch>
            <a:fillRect/>
          </a:stretch>
        </p:blipFill>
        <p:spPr>
          <a:xfrm>
            <a:off x="308519" y="6000749"/>
            <a:ext cx="2127197" cy="538815"/>
          </a:xfrm>
          <a:prstGeom prst="rect">
            <a:avLst/>
          </a:prstGeom>
        </p:spPr>
      </p:pic>
    </p:spTree>
    <p:extLst>
      <p:ext uri="{BB962C8B-B14F-4D97-AF65-F5344CB8AC3E}">
        <p14:creationId xmlns:p14="http://schemas.microsoft.com/office/powerpoint/2010/main" val="781804854"/>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Master" preserve="1" userDrawn="1">
  <p:cSld name="Data Slide">
    <p:bg>
      <p:bgRef idx="1001">
        <a:schemeClr val="bg1"/>
      </p:bgRef>
    </p:bg>
    <p:spTree>
      <p:nvGrpSpPr>
        <p:cNvPr id="1" name="Shape 27"/>
        <p:cNvGrpSpPr/>
        <p:nvPr/>
      </p:nvGrpSpPr>
      <p:grpSpPr>
        <a:xfrm>
          <a:off x="0" y="0"/>
          <a:ext cx="0" cy="0"/>
          <a:chOff x="0" y="0"/>
          <a:chExt cx="0" cy="0"/>
        </a:xfrm>
      </p:grpSpPr>
      <p:sp>
        <p:nvSpPr>
          <p:cNvPr id="2" name="Rounded Rectangle 10">
            <a:extLst>
              <a:ext uri="{FF2B5EF4-FFF2-40B4-BE49-F238E27FC236}">
                <a16:creationId xmlns:a16="http://schemas.microsoft.com/office/drawing/2014/main" id="{B8FB882E-71FA-35E5-0625-FCFDFAC078C2}"/>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ame Side Corner Rectangle 19">
            <a:extLst>
              <a:ext uri="{FF2B5EF4-FFF2-40B4-BE49-F238E27FC236}">
                <a16:creationId xmlns:a16="http://schemas.microsoft.com/office/drawing/2014/main" id="{80D14191-584A-1CBA-5954-0E43A4A214EF}"/>
              </a:ext>
            </a:extLst>
          </p:cNvPr>
          <p:cNvSpPr/>
          <p:nvPr userDrawn="1"/>
        </p:nvSpPr>
        <p:spPr>
          <a:xfrm>
            <a:off x="184403" y="182880"/>
            <a:ext cx="11823192" cy="749931"/>
          </a:xfrm>
          <a:prstGeom prst="round2SameRect">
            <a:avLst>
              <a:gd name="adj1" fmla="val 31537"/>
              <a:gd name="adj2" fmla="val 0"/>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EC90F05-BB0F-D52B-BBA0-DAC5202FE25D}"/>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20" name="Title 1">
            <a:extLst>
              <a:ext uri="{FF2B5EF4-FFF2-40B4-BE49-F238E27FC236}">
                <a16:creationId xmlns:a16="http://schemas.microsoft.com/office/drawing/2014/main" id="{4B1DE002-C707-22F1-2023-BA50DCA76930}"/>
              </a:ext>
            </a:extLst>
          </p:cNvPr>
          <p:cNvSpPr>
            <a:spLocks noGrp="1"/>
          </p:cNvSpPr>
          <p:nvPr>
            <p:ph type="title" hasCustomPrompt="1"/>
          </p:nvPr>
        </p:nvSpPr>
        <p:spPr>
          <a:xfrm>
            <a:off x="184402" y="233899"/>
            <a:ext cx="11823192" cy="707886"/>
          </a:xfrm>
          <a:prstGeom prst="rect">
            <a:avLst/>
          </a:prstGeom>
        </p:spPr>
        <p:txBody>
          <a:bodyPr wrap="none" lIns="457200" rIns="457200" anchor="ctr">
            <a:normAutofit/>
          </a:bodyPr>
          <a:lstStyle>
            <a:lvl1pPr algn="l">
              <a:defRPr sz="4000" b="1" kern="1200" cap="all" spc="300" baseline="0">
                <a:solidFill>
                  <a:srgbClr val="212121"/>
                </a:solidFill>
                <a:latin typeface="+mj-lt"/>
              </a:defRPr>
            </a:lvl1pPr>
          </a:lstStyle>
          <a:p>
            <a:r>
              <a:rPr lang="en-US"/>
              <a:t>data SLIDE TITLE IN ALL CAPS GOES HERE</a:t>
            </a:r>
          </a:p>
        </p:txBody>
      </p:sp>
      <p:pic>
        <p:nvPicPr>
          <p:cNvPr id="3" name="Picture 2">
            <a:extLst>
              <a:ext uri="{FF2B5EF4-FFF2-40B4-BE49-F238E27FC236}">
                <a16:creationId xmlns:a16="http://schemas.microsoft.com/office/drawing/2014/main" id="{0E066C99-D7BE-228D-A15E-345064A2C196}"/>
              </a:ext>
              <a:ext uri="{C183D7F6-B498-43B3-948B-1728B52AA6E4}">
                <adec:decorative xmlns:adec="http://schemas.microsoft.com/office/drawing/2017/decorative" val="1"/>
              </a:ext>
            </a:extLst>
          </p:cNvPr>
          <p:cNvPicPr>
            <a:picLocks noChangeAspect="1"/>
          </p:cNvPicPr>
          <p:nvPr userDrawn="1"/>
        </p:nvPicPr>
        <p:blipFill>
          <a:blip r:embed="rId2">
            <a:alphaModFix amt="80000"/>
          </a:blip>
          <a:stretch>
            <a:fillRect/>
          </a:stretch>
        </p:blipFill>
        <p:spPr>
          <a:xfrm>
            <a:off x="308519" y="6000749"/>
            <a:ext cx="2127197" cy="538815"/>
          </a:xfrm>
          <a:prstGeom prst="rect">
            <a:avLst/>
          </a:prstGeom>
        </p:spPr>
      </p:pic>
    </p:spTree>
    <p:extLst>
      <p:ext uri="{BB962C8B-B14F-4D97-AF65-F5344CB8AC3E}">
        <p14:creationId xmlns:p14="http://schemas.microsoft.com/office/powerpoint/2010/main" val="2067916245"/>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Master" preserve="1" userDrawn="1">
  <p:cSld name="Purple Arrow 1/4">
    <p:bg>
      <p:bgRef idx="1001">
        <a:schemeClr val="bg1"/>
      </p:bgRef>
    </p:bg>
    <p:spTree>
      <p:nvGrpSpPr>
        <p:cNvPr id="1" name="Shape 27"/>
        <p:cNvGrpSpPr/>
        <p:nvPr/>
      </p:nvGrpSpPr>
      <p:grpSpPr>
        <a:xfrm>
          <a:off x="0" y="0"/>
          <a:ext cx="0" cy="0"/>
          <a:chOff x="0" y="0"/>
          <a:chExt cx="0" cy="0"/>
        </a:xfrm>
      </p:grpSpPr>
      <p:sp>
        <p:nvSpPr>
          <p:cNvPr id="7" name="Rounded Rectangle 10">
            <a:extLst>
              <a:ext uri="{FF2B5EF4-FFF2-40B4-BE49-F238E27FC236}">
                <a16:creationId xmlns:a16="http://schemas.microsoft.com/office/drawing/2014/main" id="{8985F144-A9DF-83A1-8464-63804C02E323}"/>
              </a:ext>
            </a:extLst>
          </p:cNvPr>
          <p:cNvSpPr/>
          <p:nvPr userDrawn="1"/>
        </p:nvSpPr>
        <p:spPr>
          <a:xfrm>
            <a:off x="184404" y="182880"/>
            <a:ext cx="11823192" cy="6492240"/>
          </a:xfrm>
          <a:prstGeom prst="roundRect">
            <a:avLst>
              <a:gd name="adj" fmla="val 3633"/>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eeform 14">
            <a:extLst>
              <a:ext uri="{FF2B5EF4-FFF2-40B4-BE49-F238E27FC236}">
                <a16:creationId xmlns:a16="http://schemas.microsoft.com/office/drawing/2014/main" id="{27E5CA52-16C4-14DC-0BC7-CB2F56B8B48B}"/>
              </a:ext>
            </a:extLst>
          </p:cNvPr>
          <p:cNvSpPr/>
          <p:nvPr userDrawn="1"/>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rgbClr val="43285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a:solidFill>
                <a:prstClr val="white"/>
              </a:solidFill>
              <a:latin typeface="+mn-lt"/>
              <a:ea typeface="+mn-ea"/>
              <a:cs typeface="+mn-cs"/>
              <a:sym typeface="Trebuchet MS" panose="020B0603020202020204" pitchFamily="34" charset="0"/>
            </a:endParaRPr>
          </a:p>
        </p:txBody>
      </p:sp>
      <p:pic>
        <p:nvPicPr>
          <p:cNvPr id="5" name="Picture 4">
            <a:extLst>
              <a:ext uri="{FF2B5EF4-FFF2-40B4-BE49-F238E27FC236}">
                <a16:creationId xmlns:a16="http://schemas.microsoft.com/office/drawing/2014/main" id="{2B56ADE4-CC3D-DC3D-6E29-E34BF8C6E477}"/>
              </a:ext>
              <a:ext uri="{C183D7F6-B498-43B3-948B-1728B52AA6E4}">
                <adec:decorative xmlns:adec="http://schemas.microsoft.com/office/drawing/2017/decorative" val="1"/>
              </a:ext>
            </a:extLst>
          </p:cNvPr>
          <p:cNvPicPr>
            <a:picLocks noChangeAspect="1"/>
          </p:cNvPicPr>
          <p:nvPr userDrawn="1"/>
        </p:nvPicPr>
        <p:blipFill>
          <a:blip r:embed="rId2">
            <a:alphaModFix amt="80000"/>
          </a:blip>
          <a:stretch>
            <a:fillRect/>
          </a:stretch>
        </p:blipFill>
        <p:spPr>
          <a:xfrm>
            <a:off x="324478" y="6000749"/>
            <a:ext cx="2116488" cy="538815"/>
          </a:xfrm>
          <a:prstGeom prst="rect">
            <a:avLst/>
          </a:prstGeom>
        </p:spPr>
      </p:pic>
      <p:sp>
        <p:nvSpPr>
          <p:cNvPr id="6" name="TextBox 5">
            <a:extLst>
              <a:ext uri="{FF2B5EF4-FFF2-40B4-BE49-F238E27FC236}">
                <a16:creationId xmlns:a16="http://schemas.microsoft.com/office/drawing/2014/main" id="{7E030B5F-E3B4-58B9-D49A-54F524A22DF3}"/>
              </a:ext>
            </a:extLst>
          </p:cNvPr>
          <p:cNvSpPr txBox="1"/>
          <p:nvPr userDrawn="1"/>
        </p:nvSpPr>
        <p:spPr>
          <a:xfrm>
            <a:off x="7487728" y="6688726"/>
            <a:ext cx="4308032" cy="159114"/>
          </a:xfrm>
          <a:prstGeom prst="rect">
            <a:avLst/>
          </a:prstGeom>
          <a:noFill/>
        </p:spPr>
        <p:txBody>
          <a:bodyPr wrap="square" lIns="0" tIns="0" rIns="0" bIns="0" rtlCol="0" anchor="b">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9AC43D-5DC4-024B-AFF4-B117145A8785}" type="datetime1">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5/7/2025</a:t>
            </a:fld>
            <a:r>
              <a:rPr lang="en-US" sz="1000" b="1" kern="1200">
                <a:solidFill>
                  <a:srgbClr val="8B7FA0"/>
                </a:solidFill>
                <a:latin typeface="+mn-lt"/>
                <a:ea typeface="+mn-ea"/>
                <a:cs typeface="+mn-cs"/>
                <a:sym typeface="Trebuchet MS" panose="020B0603020202020204" pitchFamily="34" charset="0"/>
              </a:rPr>
              <a:t> | </a:t>
            </a:r>
            <a:fld id="{DFCF27A5-1A5B-48D3-A060-2758FFBB1ADD}" type="slidenum">
              <a:rPr lang="en-US" sz="1000" b="1" kern="1200" smtClean="0">
                <a:solidFill>
                  <a:srgbClr val="8B7FA0"/>
                </a:solidFill>
                <a:latin typeface="+mn-lt"/>
                <a:ea typeface="+mn-ea"/>
                <a:cs typeface="+mn-cs"/>
                <a:sym typeface="Trebuchet MS" panose="020B0603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r>
              <a:rPr lang="en-US" sz="1000" b="1" kern="1200">
                <a:solidFill>
                  <a:srgbClr val="8B7FA0"/>
                </a:solidFill>
                <a:latin typeface="+mn-lt"/>
                <a:ea typeface="+mn-ea"/>
                <a:cs typeface="+mn-cs"/>
                <a:sym typeface="Trebuchet MS" panose="020B0603020202020204" pitchFamily="34" charset="0"/>
              </a:rPr>
              <a:t> </a:t>
            </a:r>
          </a:p>
        </p:txBody>
      </p:sp>
      <p:sp>
        <p:nvSpPr>
          <p:cNvPr id="14" name="Text Placeholder 13">
            <a:extLst>
              <a:ext uri="{FF2B5EF4-FFF2-40B4-BE49-F238E27FC236}">
                <a16:creationId xmlns:a16="http://schemas.microsoft.com/office/drawing/2014/main" id="{16ADF3A6-466E-35D2-3BE0-E603674DBEA6}"/>
              </a:ext>
            </a:extLst>
          </p:cNvPr>
          <p:cNvSpPr>
            <a:spLocks noGrp="1"/>
          </p:cNvSpPr>
          <p:nvPr>
            <p:ph type="body" sz="quarter" idx="11" hasCustomPrompt="1"/>
          </p:nvPr>
        </p:nvSpPr>
        <p:spPr>
          <a:xfrm>
            <a:off x="0" y="576263"/>
            <a:ext cx="3667125" cy="5424487"/>
          </a:xfrm>
          <a:prstGeom prst="rect">
            <a:avLst/>
          </a:prstGeom>
        </p:spPr>
        <p:txBody>
          <a:bodyPr lIns="274320" tIns="0" rIns="182880" anchor="ctr"/>
          <a:lstStyle>
            <a:lvl1pPr>
              <a:defRPr sz="4400" b="1" cap="none" spc="100" baseline="0">
                <a:solidFill>
                  <a:schemeClr val="tx1"/>
                </a:solidFill>
                <a:latin typeface="+mj-lt"/>
              </a:defRPr>
            </a:lvl1pPr>
          </a:lstStyle>
          <a:p>
            <a:pPr lvl="0"/>
            <a:r>
              <a:rPr lang="en-US" dirty="0"/>
              <a:t>CONTENT SLIDE TITLE IN ALL CAPS GOES HERE</a:t>
            </a:r>
          </a:p>
        </p:txBody>
      </p:sp>
      <p:sp>
        <p:nvSpPr>
          <p:cNvPr id="2" name="Text Placeholder 14">
            <a:extLst>
              <a:ext uri="{FF2B5EF4-FFF2-40B4-BE49-F238E27FC236}">
                <a16:creationId xmlns:a16="http://schemas.microsoft.com/office/drawing/2014/main" id="{0D1ABA7C-5127-077E-8433-729104982E27}"/>
              </a:ext>
            </a:extLst>
          </p:cNvPr>
          <p:cNvSpPr>
            <a:spLocks noGrp="1"/>
          </p:cNvSpPr>
          <p:nvPr>
            <p:ph type="body" sz="quarter" idx="12" hasCustomPrompt="1"/>
          </p:nvPr>
        </p:nvSpPr>
        <p:spPr>
          <a:xfrm>
            <a:off x="4209691" y="1155941"/>
            <a:ext cx="7491980" cy="4546118"/>
          </a:xfrm>
          <a:prstGeom prst="rect">
            <a:avLst/>
          </a:prstGeom>
        </p:spPr>
        <p:txBody>
          <a:bodyPr anchor="ctr" anchorCtr="0"/>
          <a:lstStyle>
            <a:lvl1pPr marL="0" indent="0">
              <a:lnSpc>
                <a:spcPct val="100000"/>
              </a:lnSpc>
              <a:spcBef>
                <a:spcPts val="800"/>
              </a:spcBef>
              <a:spcAft>
                <a:spcPts val="600"/>
              </a:spcAft>
              <a:buClrTx/>
              <a:buFont typeface="Arial" panose="020B0604020202020204" pitchFamily="34" charset="0"/>
              <a:buNone/>
              <a:defRPr sz="2400" b="0">
                <a:solidFill>
                  <a:srgbClr val="000000"/>
                </a:solidFill>
              </a:defRPr>
            </a:lvl1pPr>
            <a:lvl2pPr marL="434340" indent="-173736">
              <a:lnSpc>
                <a:spcPct val="100000"/>
              </a:lnSpc>
              <a:spcBef>
                <a:spcPts val="800"/>
              </a:spcBef>
              <a:spcAft>
                <a:spcPts val="600"/>
              </a:spcAft>
              <a:buClrTx/>
              <a:buFont typeface="Arial" panose="020B0604020202020204" pitchFamily="34" charset="0"/>
              <a:buChar char="•"/>
              <a:defRPr sz="2400" b="0">
                <a:solidFill>
                  <a:srgbClr val="000000"/>
                </a:solidFill>
              </a:defRPr>
            </a:lvl2pPr>
            <a:lvl3pPr marL="891540" indent="-342900">
              <a:lnSpc>
                <a:spcPct val="100000"/>
              </a:lnSpc>
              <a:spcBef>
                <a:spcPts val="800"/>
              </a:spcBef>
              <a:spcAft>
                <a:spcPts val="600"/>
              </a:spcAft>
              <a:buClrTx/>
              <a:buFont typeface="Arial" panose="020B0604020202020204" pitchFamily="34" charset="0"/>
              <a:buChar char="–"/>
              <a:defRPr sz="2400" b="0">
                <a:solidFill>
                  <a:srgbClr val="000000"/>
                </a:solidFill>
              </a:defRPr>
            </a:lvl3pPr>
            <a:lvl4pPr>
              <a:lnSpc>
                <a:spcPct val="100000"/>
              </a:lnSpc>
              <a:spcBef>
                <a:spcPts val="800"/>
              </a:spcBef>
              <a:spcAft>
                <a:spcPts val="600"/>
              </a:spcAft>
              <a:defRPr sz="2800" b="0">
                <a:solidFill>
                  <a:srgbClr val="000000"/>
                </a:solidFill>
              </a:defRPr>
            </a:lvl4pPr>
            <a:lvl5pPr>
              <a:lnSpc>
                <a:spcPct val="100000"/>
              </a:lnSpc>
              <a:spcBef>
                <a:spcPts val="800"/>
              </a:spcBef>
              <a:spcAft>
                <a:spcPts val="600"/>
              </a:spcAft>
              <a:defRPr sz="2800" b="0">
                <a:solidFill>
                  <a:srgbClr val="000000"/>
                </a:solidFill>
              </a:defRPr>
            </a:lvl5pPr>
          </a:lstStyle>
          <a:p>
            <a:pPr lvl="0"/>
            <a:r>
              <a:rPr lang="en-US"/>
              <a:t>Some content goes here.</a:t>
            </a:r>
          </a:p>
          <a:p>
            <a:pPr lvl="1"/>
            <a:r>
              <a:rPr lang="en-US"/>
              <a:t>Second level</a:t>
            </a:r>
          </a:p>
          <a:p>
            <a:pPr lvl="2"/>
            <a:r>
              <a:rPr lang="en-US"/>
              <a:t>Third level</a:t>
            </a:r>
          </a:p>
        </p:txBody>
      </p:sp>
    </p:spTree>
    <p:extLst>
      <p:ext uri="{BB962C8B-B14F-4D97-AF65-F5344CB8AC3E}">
        <p14:creationId xmlns:p14="http://schemas.microsoft.com/office/powerpoint/2010/main" val="14822891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Shape 21"/>
        <p:cNvGrpSpPr/>
        <p:nvPr/>
      </p:nvGrpSpPr>
      <p:grpSpPr>
        <a:xfrm>
          <a:off x="0" y="0"/>
          <a:ext cx="0" cy="0"/>
          <a:chOff x="0" y="0"/>
          <a:chExt cx="0" cy="0"/>
        </a:xfrm>
      </p:grpSpPr>
      <p:sp>
        <p:nvSpPr>
          <p:cNvPr id="2" name="Rounded Rectangle 10">
            <a:extLst>
              <a:ext uri="{FF2B5EF4-FFF2-40B4-BE49-F238E27FC236}">
                <a16:creationId xmlns:a16="http://schemas.microsoft.com/office/drawing/2014/main" id="{5C801D63-5C4F-2046-E8CF-875DBC415A9D}"/>
              </a:ext>
            </a:extLst>
          </p:cNvPr>
          <p:cNvSpPr/>
          <p:nvPr userDrawn="1"/>
        </p:nvSpPr>
        <p:spPr>
          <a:xfrm>
            <a:off x="184404" y="189395"/>
            <a:ext cx="11823192" cy="6492240"/>
          </a:xfrm>
          <a:prstGeom prst="roundRect">
            <a:avLst>
              <a:gd name="adj" fmla="val 363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10">
            <a:extLst>
              <a:ext uri="{FF2B5EF4-FFF2-40B4-BE49-F238E27FC236}">
                <a16:creationId xmlns:a16="http://schemas.microsoft.com/office/drawing/2014/main" id="{665CAAB7-6DA3-B0A1-5198-61F54926290A}"/>
              </a:ext>
            </a:extLst>
          </p:cNvPr>
          <p:cNvSpPr/>
          <p:nvPr userDrawn="1"/>
        </p:nvSpPr>
        <p:spPr>
          <a:xfrm>
            <a:off x="184404" y="189395"/>
            <a:ext cx="11823192" cy="6492240"/>
          </a:xfrm>
          <a:prstGeom prst="roundRect">
            <a:avLst>
              <a:gd name="adj" fmla="val 363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1241656"/>
      </p:ext>
    </p:extLst>
  </p:cSld>
  <p:clrMap bg1="lt1" tx1="dk1" bg2="lt2" tx2="dk2" accent1="accent1" accent2="accent2" accent3="accent3" accent4="accent4" accent5="accent5" accent6="accent6" hlink="hlink" folHlink="folHlink"/>
  <p:sldLayoutIdLst>
    <p:sldLayoutId id="2147483659" r:id="rId1"/>
    <p:sldLayoutId id="2147483664" r:id="rId2"/>
    <p:sldLayoutId id="2147483668" r:id="rId3"/>
    <p:sldLayoutId id="2147483697" r:id="rId4"/>
    <p:sldLayoutId id="2147483681" r:id="rId5"/>
    <p:sldLayoutId id="2147483698" r:id="rId6"/>
    <p:sldLayoutId id="2147483699" r:id="rId7"/>
    <p:sldLayoutId id="2147483703" r:id="rId8"/>
    <p:sldLayoutId id="2147483675" r:id="rId9"/>
    <p:sldLayoutId id="2147483695" r:id="rId10"/>
    <p:sldLayoutId id="2147483702" r:id="rId11"/>
    <p:sldLayoutId id="2147483660" r:id="rId12"/>
    <p:sldLayoutId id="2147483663" r:id="rId13"/>
    <p:sldLayoutId id="2147483680" r:id="rId14"/>
    <p:sldLayoutId id="2147483701" r:id="rId15"/>
  </p:sldLayoutIdLst>
  <p:hf sldNum="0" hdr="0" ftr="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3600" b="1" i="0" u="none" strike="noStrike" cap="none">
          <a:solidFill>
            <a:srgbClr val="000000"/>
          </a:solidFill>
          <a:latin typeface="+mj-lt"/>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Shape 21"/>
        <p:cNvGrpSpPr/>
        <p:nvPr/>
      </p:nvGrpSpPr>
      <p:grpSpPr>
        <a:xfrm>
          <a:off x="0" y="0"/>
          <a:ext cx="0" cy="0"/>
          <a:chOff x="0" y="0"/>
          <a:chExt cx="0" cy="0"/>
        </a:xfrm>
      </p:grpSpPr>
      <p:sp>
        <p:nvSpPr>
          <p:cNvPr id="2" name="Rounded Rectangle 10">
            <a:extLst>
              <a:ext uri="{FF2B5EF4-FFF2-40B4-BE49-F238E27FC236}">
                <a16:creationId xmlns:a16="http://schemas.microsoft.com/office/drawing/2014/main" id="{5C801D63-5C4F-2046-E8CF-875DBC415A9D}"/>
              </a:ext>
            </a:extLst>
          </p:cNvPr>
          <p:cNvSpPr/>
          <p:nvPr userDrawn="1"/>
        </p:nvSpPr>
        <p:spPr>
          <a:xfrm>
            <a:off x="184404" y="189395"/>
            <a:ext cx="11823192" cy="6492240"/>
          </a:xfrm>
          <a:prstGeom prst="roundRect">
            <a:avLst>
              <a:gd name="adj" fmla="val 363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10">
            <a:extLst>
              <a:ext uri="{FF2B5EF4-FFF2-40B4-BE49-F238E27FC236}">
                <a16:creationId xmlns:a16="http://schemas.microsoft.com/office/drawing/2014/main" id="{665CAAB7-6DA3-B0A1-5198-61F54926290A}"/>
              </a:ext>
            </a:extLst>
          </p:cNvPr>
          <p:cNvSpPr/>
          <p:nvPr userDrawn="1"/>
        </p:nvSpPr>
        <p:spPr>
          <a:xfrm>
            <a:off x="184404" y="189395"/>
            <a:ext cx="11823192" cy="6492240"/>
          </a:xfrm>
          <a:prstGeom prst="roundRect">
            <a:avLst>
              <a:gd name="adj" fmla="val 363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33404"/>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Lst>
  <p:hf sldNum="0" hdr="0" ftr="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3600" b="1" i="0" u="none" strike="noStrike" cap="none">
          <a:solidFill>
            <a:srgbClr val="000000"/>
          </a:solidFill>
          <a:latin typeface="+mj-lt"/>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hyperlink" Target="mailto:scrib@health.ny.gov" TargetMode="External"/><Relationship Id="rId2" Type="http://schemas.openxmlformats.org/officeDocument/2006/relationships/hyperlink" Target="mailto:hrsb@health.ny.gov"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0D97F1-8729-B8FB-F2D0-85E24E66BCFA}"/>
              </a:ext>
            </a:extLst>
          </p:cNvPr>
          <p:cNvSpPr>
            <a:spLocks noGrp="1"/>
          </p:cNvSpPr>
          <p:nvPr>
            <p:ph type="title"/>
          </p:nvPr>
        </p:nvSpPr>
        <p:spPr/>
        <p:txBody>
          <a:bodyPr lIns="457200" tIns="45720" rIns="457200" bIns="45720" anchor="ctr">
            <a:noAutofit/>
          </a:bodyPr>
          <a:lstStyle/>
          <a:p>
            <a:r>
              <a:rPr lang="en-US" cap="none" dirty="0"/>
              <a:t>Budget Modifications </a:t>
            </a:r>
          </a:p>
        </p:txBody>
      </p:sp>
      <p:sp>
        <p:nvSpPr>
          <p:cNvPr id="4" name="Text Placeholder 3">
            <a:extLst>
              <a:ext uri="{FF2B5EF4-FFF2-40B4-BE49-F238E27FC236}">
                <a16:creationId xmlns:a16="http://schemas.microsoft.com/office/drawing/2014/main" id="{2E69197C-8A34-716D-7E22-7F1AA0205E9C}"/>
              </a:ext>
            </a:extLst>
          </p:cNvPr>
          <p:cNvSpPr>
            <a:spLocks noGrp="1"/>
          </p:cNvSpPr>
          <p:nvPr>
            <p:ph type="body" sz="quarter" idx="11"/>
          </p:nvPr>
        </p:nvSpPr>
        <p:spPr/>
        <p:txBody>
          <a:bodyPr lIns="91440" tIns="45720" rIns="91440" bIns="45720" anchor="ctr"/>
          <a:lstStyle/>
          <a:p>
            <a:r>
              <a:rPr lang="en-US" dirty="0"/>
              <a:t>Extramural Grants Administration – Wadsworth Center </a:t>
            </a:r>
          </a:p>
        </p:txBody>
      </p:sp>
    </p:spTree>
    <p:extLst>
      <p:ext uri="{BB962C8B-B14F-4D97-AF65-F5344CB8AC3E}">
        <p14:creationId xmlns:p14="http://schemas.microsoft.com/office/powerpoint/2010/main" val="1936778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9F953B-FD19-401D-F467-D5D4B6EFD984}"/>
              </a:ext>
            </a:extLst>
          </p:cNvPr>
          <p:cNvSpPr>
            <a:spLocks noGrp="1"/>
          </p:cNvSpPr>
          <p:nvPr>
            <p:ph type="title"/>
          </p:nvPr>
        </p:nvSpPr>
        <p:spPr/>
        <p:txBody>
          <a:bodyPr>
            <a:normAutofit/>
          </a:bodyPr>
          <a:lstStyle/>
          <a:p>
            <a:r>
              <a:rPr lang="en-US" sz="3200" dirty="0"/>
              <a:t>Budget modification  Personal Service Detail</a:t>
            </a:r>
          </a:p>
        </p:txBody>
      </p:sp>
      <p:sp>
        <p:nvSpPr>
          <p:cNvPr id="8" name="TextBox 7">
            <a:extLst>
              <a:ext uri="{FF2B5EF4-FFF2-40B4-BE49-F238E27FC236}">
                <a16:creationId xmlns:a16="http://schemas.microsoft.com/office/drawing/2014/main" id="{F414CE01-BF72-AE9D-317C-B6C8B19B9155}"/>
              </a:ext>
            </a:extLst>
          </p:cNvPr>
          <p:cNvSpPr txBox="1"/>
          <p:nvPr/>
        </p:nvSpPr>
        <p:spPr>
          <a:xfrm>
            <a:off x="7163966" y="1617889"/>
            <a:ext cx="4170784" cy="3540200"/>
          </a:xfrm>
          <a:prstGeom prst="rect">
            <a:avLst/>
          </a:prstGeom>
          <a:noFill/>
        </p:spPr>
        <p:txBody>
          <a:bodyPr wrap="square" rtlCol="0">
            <a:spAutoFit/>
          </a:bodyPr>
          <a:lstStyle/>
          <a:p>
            <a:pPr marL="457200" indent="-457200">
              <a:buAutoNum type="arabicPeriod"/>
            </a:pPr>
            <a:r>
              <a:rPr lang="en-US" dirty="0">
                <a:solidFill>
                  <a:srgbClr val="FF0000"/>
                </a:solidFill>
              </a:rPr>
              <a:t>Header will populate form Cover Page</a:t>
            </a:r>
          </a:p>
          <a:p>
            <a:pPr marL="457200" indent="-457200">
              <a:buAutoNum type="arabicPeriod"/>
            </a:pPr>
            <a:r>
              <a:rPr lang="en-US" dirty="0">
                <a:solidFill>
                  <a:srgbClr val="FF0000"/>
                </a:solidFill>
              </a:rPr>
              <a:t>Position Title must match that of the Worksheet</a:t>
            </a:r>
          </a:p>
          <a:p>
            <a:pPr marL="457200" indent="-457200">
              <a:buAutoNum type="arabicPeriod"/>
            </a:pPr>
            <a:r>
              <a:rPr lang="en-US" dirty="0">
                <a:solidFill>
                  <a:srgbClr val="FF0000"/>
                </a:solidFill>
              </a:rPr>
              <a:t>Salary will automatically calculate based on the information entered in (Annualized Salary, Percent Effort and Number of Months Funded).</a:t>
            </a:r>
          </a:p>
          <a:p>
            <a:pPr marL="457200" indent="-457200">
              <a:buAutoNum type="arabicPeriod"/>
            </a:pPr>
            <a:r>
              <a:rPr lang="en-US" dirty="0">
                <a:solidFill>
                  <a:srgbClr val="FF0000"/>
                </a:solidFill>
              </a:rPr>
              <a:t>Enter Benefit Rate (%) – Fringe will automatically calculate</a:t>
            </a:r>
          </a:p>
          <a:p>
            <a:pPr marL="457200" indent="-457200">
              <a:buAutoNum type="arabicPeriod"/>
            </a:pPr>
            <a:endParaRPr lang="en-US" dirty="0">
              <a:solidFill>
                <a:srgbClr val="FF0000"/>
              </a:solidFill>
            </a:endParaRPr>
          </a:p>
        </p:txBody>
      </p:sp>
      <p:pic>
        <p:nvPicPr>
          <p:cNvPr id="10" name="Picture 9">
            <a:extLst>
              <a:ext uri="{FF2B5EF4-FFF2-40B4-BE49-F238E27FC236}">
                <a16:creationId xmlns:a16="http://schemas.microsoft.com/office/drawing/2014/main" id="{F73CD836-A8B1-EAC6-0DB4-4897BDA02393}"/>
              </a:ext>
            </a:extLst>
          </p:cNvPr>
          <p:cNvPicPr>
            <a:picLocks noChangeAspect="1"/>
          </p:cNvPicPr>
          <p:nvPr/>
        </p:nvPicPr>
        <p:blipFill>
          <a:blip r:embed="rId2"/>
          <a:stretch>
            <a:fillRect/>
          </a:stretch>
        </p:blipFill>
        <p:spPr>
          <a:xfrm>
            <a:off x="756459" y="1143000"/>
            <a:ext cx="5992782" cy="4419600"/>
          </a:xfrm>
          <a:prstGeom prst="rect">
            <a:avLst/>
          </a:prstGeom>
        </p:spPr>
      </p:pic>
      <p:sp>
        <p:nvSpPr>
          <p:cNvPr id="11" name="Rectangle 10">
            <a:extLst>
              <a:ext uri="{FF2B5EF4-FFF2-40B4-BE49-F238E27FC236}">
                <a16:creationId xmlns:a16="http://schemas.microsoft.com/office/drawing/2014/main" id="{4C81D1D4-D048-BD31-360A-13DF69BD9D38}"/>
              </a:ext>
            </a:extLst>
          </p:cNvPr>
          <p:cNvSpPr/>
          <p:nvPr/>
        </p:nvSpPr>
        <p:spPr>
          <a:xfrm>
            <a:off x="1798139" y="3028949"/>
            <a:ext cx="2364286" cy="1152525"/>
          </a:xfrm>
          <a:prstGeom prst="rect">
            <a:avLst/>
          </a:prstGeom>
          <a:solidFill>
            <a:srgbClr val="FFFF00"/>
          </a:solidFill>
          <a:effectLst/>
        </p:spPr>
        <p:style>
          <a:lnRef idx="1">
            <a:schemeClr val="accent4"/>
          </a:lnRef>
          <a:fillRef idx="3">
            <a:schemeClr val="accent4"/>
          </a:fillRef>
          <a:effectRef idx="2">
            <a:schemeClr val="accent4"/>
          </a:effectRef>
          <a:fontRef idx="minor">
            <a:schemeClr val="lt1"/>
          </a:fontRef>
        </p:style>
        <p:txBody>
          <a:bodyPr rtlCol="0" anchor="ctr"/>
          <a:lstStyle/>
          <a:p>
            <a:r>
              <a:rPr lang="en-US" sz="1400" b="1" dirty="0">
                <a:solidFill>
                  <a:srgbClr val="FF0000"/>
                </a:solidFill>
              </a:rPr>
              <a:t>The Salary &amp; Fringe Column must match the Column III Requested in the CF Worksheet Tab. </a:t>
            </a:r>
          </a:p>
        </p:txBody>
      </p:sp>
      <p:cxnSp>
        <p:nvCxnSpPr>
          <p:cNvPr id="12" name="Straight Arrow Connector 11">
            <a:extLst>
              <a:ext uri="{FF2B5EF4-FFF2-40B4-BE49-F238E27FC236}">
                <a16:creationId xmlns:a16="http://schemas.microsoft.com/office/drawing/2014/main" id="{A9F75BF4-8BC6-0D43-82F5-264585B62DDB}"/>
              </a:ext>
            </a:extLst>
          </p:cNvPr>
          <p:cNvCxnSpPr>
            <a:cxnSpLocks/>
          </p:cNvCxnSpPr>
          <p:nvPr/>
        </p:nvCxnSpPr>
        <p:spPr>
          <a:xfrm flipV="1">
            <a:off x="4095750" y="2587266"/>
            <a:ext cx="671697" cy="403584"/>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14" name="TextBox 13">
            <a:extLst>
              <a:ext uri="{FF2B5EF4-FFF2-40B4-BE49-F238E27FC236}">
                <a16:creationId xmlns:a16="http://schemas.microsoft.com/office/drawing/2014/main" id="{914C12DC-1CB3-17B6-26EB-E181D156903B}"/>
              </a:ext>
            </a:extLst>
          </p:cNvPr>
          <p:cNvSpPr txBox="1"/>
          <p:nvPr/>
        </p:nvSpPr>
        <p:spPr>
          <a:xfrm>
            <a:off x="480138" y="1390650"/>
            <a:ext cx="223935" cy="379656"/>
          </a:xfrm>
          <a:prstGeom prst="rect">
            <a:avLst/>
          </a:prstGeom>
          <a:noFill/>
        </p:spPr>
        <p:txBody>
          <a:bodyPr wrap="square" rtlCol="0">
            <a:spAutoFit/>
          </a:bodyPr>
          <a:lstStyle/>
          <a:p>
            <a:r>
              <a:rPr lang="en-US" dirty="0">
                <a:solidFill>
                  <a:srgbClr val="FF0000"/>
                </a:solidFill>
              </a:rPr>
              <a:t>1</a:t>
            </a:r>
          </a:p>
        </p:txBody>
      </p:sp>
      <p:sp>
        <p:nvSpPr>
          <p:cNvPr id="15" name="TextBox 14">
            <a:extLst>
              <a:ext uri="{FF2B5EF4-FFF2-40B4-BE49-F238E27FC236}">
                <a16:creationId xmlns:a16="http://schemas.microsoft.com/office/drawing/2014/main" id="{BBF5A99E-DCDC-D276-0B53-EAB9D32AD32C}"/>
              </a:ext>
            </a:extLst>
          </p:cNvPr>
          <p:cNvSpPr txBox="1"/>
          <p:nvPr/>
        </p:nvSpPr>
        <p:spPr>
          <a:xfrm>
            <a:off x="464587" y="2065564"/>
            <a:ext cx="223935" cy="379656"/>
          </a:xfrm>
          <a:prstGeom prst="rect">
            <a:avLst/>
          </a:prstGeom>
          <a:noFill/>
        </p:spPr>
        <p:txBody>
          <a:bodyPr wrap="square" rtlCol="0">
            <a:spAutoFit/>
          </a:bodyPr>
          <a:lstStyle/>
          <a:p>
            <a:r>
              <a:rPr lang="en-US" dirty="0">
                <a:solidFill>
                  <a:srgbClr val="FF0000"/>
                </a:solidFill>
              </a:rPr>
              <a:t>2</a:t>
            </a:r>
          </a:p>
        </p:txBody>
      </p:sp>
      <p:sp>
        <p:nvSpPr>
          <p:cNvPr id="16" name="TextBox 15">
            <a:extLst>
              <a:ext uri="{FF2B5EF4-FFF2-40B4-BE49-F238E27FC236}">
                <a16:creationId xmlns:a16="http://schemas.microsoft.com/office/drawing/2014/main" id="{BCF96A68-22DC-6EE5-A043-C03EAA709C7D}"/>
              </a:ext>
            </a:extLst>
          </p:cNvPr>
          <p:cNvSpPr txBox="1"/>
          <p:nvPr/>
        </p:nvSpPr>
        <p:spPr>
          <a:xfrm>
            <a:off x="4790914" y="2124218"/>
            <a:ext cx="223935" cy="379656"/>
          </a:xfrm>
          <a:prstGeom prst="rect">
            <a:avLst/>
          </a:prstGeom>
          <a:noFill/>
        </p:spPr>
        <p:txBody>
          <a:bodyPr wrap="square" rtlCol="0">
            <a:spAutoFit/>
          </a:bodyPr>
          <a:lstStyle/>
          <a:p>
            <a:r>
              <a:rPr lang="en-US" dirty="0">
                <a:solidFill>
                  <a:srgbClr val="FF0000"/>
                </a:solidFill>
              </a:rPr>
              <a:t>3</a:t>
            </a:r>
          </a:p>
        </p:txBody>
      </p:sp>
      <p:sp>
        <p:nvSpPr>
          <p:cNvPr id="17" name="TextBox 16">
            <a:extLst>
              <a:ext uri="{FF2B5EF4-FFF2-40B4-BE49-F238E27FC236}">
                <a16:creationId xmlns:a16="http://schemas.microsoft.com/office/drawing/2014/main" id="{38F04B18-5121-1C15-696D-3624E539A6F2}"/>
              </a:ext>
            </a:extLst>
          </p:cNvPr>
          <p:cNvSpPr txBox="1"/>
          <p:nvPr/>
        </p:nvSpPr>
        <p:spPr>
          <a:xfrm>
            <a:off x="6013412" y="2102273"/>
            <a:ext cx="273867" cy="379656"/>
          </a:xfrm>
          <a:prstGeom prst="rect">
            <a:avLst/>
          </a:prstGeom>
          <a:noFill/>
        </p:spPr>
        <p:txBody>
          <a:bodyPr wrap="square">
            <a:spAutoFit/>
          </a:bodyPr>
          <a:lstStyle/>
          <a:p>
            <a:r>
              <a:rPr lang="en-US" dirty="0">
                <a:solidFill>
                  <a:srgbClr val="FF0000"/>
                </a:solidFill>
              </a:rPr>
              <a:t>4</a:t>
            </a:r>
          </a:p>
        </p:txBody>
      </p:sp>
    </p:spTree>
    <p:extLst>
      <p:ext uri="{BB962C8B-B14F-4D97-AF65-F5344CB8AC3E}">
        <p14:creationId xmlns:p14="http://schemas.microsoft.com/office/powerpoint/2010/main" val="490663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2550007-A027-4E8D-B28D-F6D3A439FDE6}"/>
              </a:ext>
            </a:extLst>
          </p:cNvPr>
          <p:cNvSpPr>
            <a:spLocks noGrp="1"/>
          </p:cNvSpPr>
          <p:nvPr>
            <p:ph type="body" sz="quarter" idx="11"/>
          </p:nvPr>
        </p:nvSpPr>
        <p:spPr>
          <a:xfrm>
            <a:off x="0" y="576263"/>
            <a:ext cx="3758084" cy="5424487"/>
          </a:xfrm>
        </p:spPr>
        <p:txBody>
          <a:bodyPr/>
          <a:lstStyle/>
          <a:p>
            <a:r>
              <a:rPr lang="en-US" dirty="0"/>
              <a:t>Budget Modifications and OSC Approval</a:t>
            </a:r>
          </a:p>
        </p:txBody>
      </p:sp>
      <p:sp>
        <p:nvSpPr>
          <p:cNvPr id="3" name="Text Placeholder 2">
            <a:extLst>
              <a:ext uri="{FF2B5EF4-FFF2-40B4-BE49-F238E27FC236}">
                <a16:creationId xmlns:a16="http://schemas.microsoft.com/office/drawing/2014/main" id="{0701703C-EB2C-77CD-A2B9-2989A83B45D7}"/>
              </a:ext>
            </a:extLst>
          </p:cNvPr>
          <p:cNvSpPr>
            <a:spLocks noGrp="1"/>
          </p:cNvSpPr>
          <p:nvPr>
            <p:ph type="body" sz="quarter" idx="12"/>
          </p:nvPr>
        </p:nvSpPr>
        <p:spPr/>
        <p:txBody>
          <a:bodyPr/>
          <a:lstStyle/>
          <a:p>
            <a:pPr marL="342900" indent="-342900">
              <a:buFont typeface="Arial" panose="020B0604020202020204" pitchFamily="34" charset="0"/>
              <a:buChar char="•"/>
            </a:pPr>
            <a:r>
              <a:rPr lang="en-US" dirty="0"/>
              <a:t>Changes less than 10% of the total contract budget require DOH approval</a:t>
            </a:r>
          </a:p>
          <a:p>
            <a:pPr marL="342900" indent="-342900">
              <a:buFont typeface="Arial" panose="020B0604020202020204" pitchFamily="34" charset="0"/>
              <a:buChar char="•"/>
            </a:pPr>
            <a:r>
              <a:rPr lang="en-US" dirty="0"/>
              <a:t>Changes greater than 10% of the </a:t>
            </a:r>
            <a:r>
              <a:rPr lang="en-US" u="sng" dirty="0"/>
              <a:t>total contract budget </a:t>
            </a:r>
            <a:r>
              <a:rPr lang="en-US" dirty="0"/>
              <a:t>require OSC approval</a:t>
            </a:r>
          </a:p>
          <a:p>
            <a:pPr marL="342900" indent="-342900">
              <a:buFont typeface="Arial" panose="020B0604020202020204" pitchFamily="34" charset="0"/>
              <a:buChar char="•"/>
            </a:pPr>
            <a:r>
              <a:rPr lang="en-US" dirty="0"/>
              <a:t>10% is cumulative over the contract term</a:t>
            </a:r>
          </a:p>
          <a:p>
            <a:pPr marL="342900" indent="-342900">
              <a:buFont typeface="Arial" panose="020B0604020202020204" pitchFamily="34" charset="0"/>
              <a:buChar char="•"/>
            </a:pPr>
            <a:r>
              <a:rPr lang="en-US" dirty="0"/>
              <a:t>Please limit requests to one modification per budget year. Excessive requests will not be approved.</a:t>
            </a:r>
          </a:p>
          <a:p>
            <a:pPr marL="342900" indent="-342900">
              <a:buFont typeface="Arial" panose="020B0604020202020204" pitchFamily="34" charset="0"/>
              <a:buChar char="•"/>
            </a:pPr>
            <a:r>
              <a:rPr lang="en-US" dirty="0"/>
              <a:t>Fewer modifications = fewer delays in the approval process</a:t>
            </a:r>
          </a:p>
        </p:txBody>
      </p:sp>
    </p:spTree>
    <p:extLst>
      <p:ext uri="{BB962C8B-B14F-4D97-AF65-F5344CB8AC3E}">
        <p14:creationId xmlns:p14="http://schemas.microsoft.com/office/powerpoint/2010/main" val="3018719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2550007-A027-4E8D-B28D-F6D3A439FDE6}"/>
              </a:ext>
            </a:extLst>
          </p:cNvPr>
          <p:cNvSpPr>
            <a:spLocks noGrp="1"/>
          </p:cNvSpPr>
          <p:nvPr>
            <p:ph type="body" sz="quarter" idx="11"/>
          </p:nvPr>
        </p:nvSpPr>
        <p:spPr>
          <a:xfrm>
            <a:off x="0" y="576263"/>
            <a:ext cx="3758084" cy="5424487"/>
          </a:xfrm>
        </p:spPr>
        <p:txBody>
          <a:bodyPr/>
          <a:lstStyle/>
          <a:p>
            <a:r>
              <a:rPr lang="en-US" dirty="0"/>
              <a:t>Approval Notification</a:t>
            </a:r>
          </a:p>
        </p:txBody>
      </p:sp>
      <p:sp>
        <p:nvSpPr>
          <p:cNvPr id="3" name="Text Placeholder 2">
            <a:extLst>
              <a:ext uri="{FF2B5EF4-FFF2-40B4-BE49-F238E27FC236}">
                <a16:creationId xmlns:a16="http://schemas.microsoft.com/office/drawing/2014/main" id="{0701703C-EB2C-77CD-A2B9-2989A83B45D7}"/>
              </a:ext>
            </a:extLst>
          </p:cNvPr>
          <p:cNvSpPr>
            <a:spLocks noGrp="1"/>
          </p:cNvSpPr>
          <p:nvPr>
            <p:ph type="body" sz="quarter" idx="12"/>
          </p:nvPr>
        </p:nvSpPr>
        <p:spPr/>
        <p:txBody>
          <a:bodyPr/>
          <a:lstStyle/>
          <a:p>
            <a:pPr marL="342900" indent="-342900">
              <a:buFont typeface="Arial" panose="020B0604020202020204" pitchFamily="34" charset="0"/>
              <a:buChar char="•"/>
            </a:pPr>
            <a:r>
              <a:rPr lang="en-US" u="sng" dirty="0"/>
              <a:t>Less than 10% </a:t>
            </a:r>
            <a:r>
              <a:rPr lang="en-US" dirty="0"/>
              <a:t>of the total contract budget:</a:t>
            </a:r>
          </a:p>
          <a:p>
            <a:pPr marL="720090" lvl="1" indent="-285750"/>
            <a:r>
              <a:rPr lang="en-US" sz="1800" dirty="0"/>
              <a:t>EGA approval letter</a:t>
            </a:r>
          </a:p>
          <a:p>
            <a:pPr lvl="1" indent="0">
              <a:buNone/>
            </a:pPr>
            <a:r>
              <a:rPr lang="en-US" dirty="0"/>
              <a:t>		</a:t>
            </a:r>
          </a:p>
          <a:p>
            <a:pPr marL="342900" indent="-342900">
              <a:buFont typeface="Arial" panose="020B0604020202020204" pitchFamily="34" charset="0"/>
              <a:buChar char="•"/>
            </a:pPr>
            <a:r>
              <a:rPr lang="en-US" u="sng" dirty="0"/>
              <a:t>More than 10% </a:t>
            </a:r>
            <a:r>
              <a:rPr lang="en-US" dirty="0"/>
              <a:t>of the total contract budget:</a:t>
            </a:r>
            <a:endParaRPr lang="en-US" u="sng" dirty="0"/>
          </a:p>
          <a:p>
            <a:pPr marL="777240" lvl="1" indent="-342900"/>
            <a:r>
              <a:rPr lang="en-US" sz="1800" dirty="0"/>
              <a:t>EGA approval letter with contingencies</a:t>
            </a:r>
          </a:p>
        </p:txBody>
      </p:sp>
    </p:spTree>
    <p:extLst>
      <p:ext uri="{BB962C8B-B14F-4D97-AF65-F5344CB8AC3E}">
        <p14:creationId xmlns:p14="http://schemas.microsoft.com/office/powerpoint/2010/main" val="4033083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9A252-F9DC-9AEF-0834-FD52C6BE29B5}"/>
              </a:ext>
            </a:extLst>
          </p:cNvPr>
          <p:cNvSpPr>
            <a:spLocks noGrp="1"/>
          </p:cNvSpPr>
          <p:nvPr>
            <p:ph type="title"/>
          </p:nvPr>
        </p:nvSpPr>
        <p:spPr/>
        <p:txBody>
          <a:bodyPr/>
          <a:lstStyle/>
          <a:p>
            <a:pPr>
              <a:lnSpc>
                <a:spcPct val="100000"/>
              </a:lnSpc>
            </a:pPr>
            <a:r>
              <a:rPr lang="en-US" dirty="0"/>
              <a:t>Any Questions?</a:t>
            </a:r>
            <a:br>
              <a:rPr lang="en-US" dirty="0"/>
            </a:br>
            <a:br>
              <a:rPr lang="en-US" dirty="0"/>
            </a:br>
            <a:r>
              <a:rPr lang="en-US" sz="3200" dirty="0"/>
              <a:t>Contact us at: </a:t>
            </a:r>
            <a:br>
              <a:rPr lang="en-US" dirty="0"/>
            </a:br>
            <a:r>
              <a:rPr lang="en-US" sz="2000" u="sng" dirty="0">
                <a:hlinkClick r:id="rId2">
                  <a:extLst>
                    <a:ext uri="{A12FA001-AC4F-418D-AE19-62706E023703}">
                      <ahyp:hlinkClr xmlns:ahyp="http://schemas.microsoft.com/office/drawing/2018/hyperlinkcolor" val="tx"/>
                    </a:ext>
                  </a:extLst>
                </a:hlinkClick>
              </a:rPr>
              <a:t>hrsb@health.ny.gov</a:t>
            </a:r>
            <a:br>
              <a:rPr lang="en-US" sz="2000" u="sng" dirty="0"/>
            </a:br>
            <a:r>
              <a:rPr lang="en-US" sz="2000" u="sng" dirty="0">
                <a:hlinkClick r:id="rId3">
                  <a:extLst>
                    <a:ext uri="{A12FA001-AC4F-418D-AE19-62706E023703}">
                      <ahyp:hlinkClr xmlns:ahyp="http://schemas.microsoft.com/office/drawing/2018/hyperlinkcolor" val="tx"/>
                    </a:ext>
                  </a:extLst>
                </a:hlinkClick>
              </a:rPr>
              <a:t>scrib@health.ny.gov</a:t>
            </a:r>
            <a:br>
              <a:rPr lang="en-US" sz="2000" u="sng" dirty="0"/>
            </a:br>
            <a:r>
              <a:rPr lang="en-US" sz="2000" u="sng" dirty="0"/>
              <a:t>genetics@health.ny.gov</a:t>
            </a:r>
            <a:br>
              <a:rPr lang="en-US" sz="2000" u="sng" dirty="0"/>
            </a:br>
            <a:br>
              <a:rPr lang="en-US" sz="2000" u="sng" dirty="0"/>
            </a:br>
            <a:r>
              <a:rPr lang="en-US" sz="2000" dirty="0"/>
              <a:t>or</a:t>
            </a:r>
            <a:br>
              <a:rPr lang="en-US" sz="2000" dirty="0"/>
            </a:br>
            <a:br>
              <a:rPr lang="en-US" sz="2000" dirty="0"/>
            </a:br>
            <a:r>
              <a:rPr lang="en-US" sz="2000" dirty="0"/>
              <a:t>(518) 474-7002</a:t>
            </a:r>
            <a:endParaRPr lang="en-US" sz="2000" u="sng" dirty="0"/>
          </a:p>
        </p:txBody>
      </p:sp>
    </p:spTree>
    <p:extLst>
      <p:ext uri="{BB962C8B-B14F-4D97-AF65-F5344CB8AC3E}">
        <p14:creationId xmlns:p14="http://schemas.microsoft.com/office/powerpoint/2010/main" val="4087849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2132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225AD0-74EE-8464-AB80-29BCBEC30575}"/>
              </a:ext>
            </a:extLst>
          </p:cNvPr>
          <p:cNvSpPr>
            <a:spLocks noGrp="1"/>
          </p:cNvSpPr>
          <p:nvPr>
            <p:ph type="title"/>
          </p:nvPr>
        </p:nvSpPr>
        <p:spPr/>
        <p:txBody>
          <a:bodyPr/>
          <a:lstStyle/>
          <a:p>
            <a:r>
              <a:rPr lang="en-US" dirty="0"/>
              <a:t>Budget modification requests overview</a:t>
            </a:r>
          </a:p>
        </p:txBody>
      </p:sp>
      <p:sp>
        <p:nvSpPr>
          <p:cNvPr id="2" name="Text Placeholder 1">
            <a:extLst>
              <a:ext uri="{FF2B5EF4-FFF2-40B4-BE49-F238E27FC236}">
                <a16:creationId xmlns:a16="http://schemas.microsoft.com/office/drawing/2014/main" id="{53F1EFFB-F96D-1940-664B-706200AA2BAF}"/>
              </a:ext>
            </a:extLst>
          </p:cNvPr>
          <p:cNvSpPr>
            <a:spLocks noGrp="1"/>
          </p:cNvSpPr>
          <p:nvPr>
            <p:ph type="body" sz="quarter" idx="4294967295"/>
          </p:nvPr>
        </p:nvSpPr>
        <p:spPr>
          <a:xfrm>
            <a:off x="235391" y="1149790"/>
            <a:ext cx="11956610" cy="4707802"/>
          </a:xfrm>
          <a:prstGeom prst="rect">
            <a:avLst/>
          </a:prstGeom>
        </p:spPr>
        <p:txBody>
          <a:bodyPr anchor="ctr"/>
          <a:lstStyle/>
          <a:p>
            <a:pPr>
              <a:spcBef>
                <a:spcPts val="800"/>
              </a:spcBef>
              <a:spcAft>
                <a:spcPts val="600"/>
              </a:spcAft>
              <a:buClr>
                <a:srgbClr val="154973"/>
              </a:buClr>
              <a:buSzPts val="1400"/>
            </a:pPr>
            <a:endParaRPr lang="en-US" sz="2400" dirty="0">
              <a:solidFill>
                <a:srgbClr val="212121"/>
              </a:solidFill>
              <a:latin typeface="Arial" panose="020B0604020202020204" pitchFamily="34" charset="0"/>
              <a:cs typeface="Arial" panose="020B0604020202020204" pitchFamily="34" charset="0"/>
            </a:endParaRPr>
          </a:p>
          <a:p>
            <a:pPr>
              <a:spcBef>
                <a:spcPts val="800"/>
              </a:spcBef>
              <a:spcAft>
                <a:spcPts val="600"/>
              </a:spcAft>
              <a:buClr>
                <a:srgbClr val="154973"/>
              </a:buClr>
              <a:buSzPts val="1400"/>
            </a:pPr>
            <a:endParaRPr lang="en-US" sz="2400" dirty="0">
              <a:solidFill>
                <a:srgbClr val="212121"/>
              </a:solidFill>
              <a:latin typeface="Arial" panose="020B0604020202020204" pitchFamily="34" charset="0"/>
              <a:cs typeface="Arial" panose="020B0604020202020204" pitchFamily="34" charset="0"/>
            </a:endParaRPr>
          </a:p>
          <a:p>
            <a:pPr>
              <a:spcBef>
                <a:spcPts val="800"/>
              </a:spcBef>
              <a:spcAft>
                <a:spcPts val="600"/>
              </a:spcAft>
              <a:buClr>
                <a:srgbClr val="154973"/>
              </a:buClr>
              <a:buSzPts val="1400"/>
            </a:pPr>
            <a:endParaRPr lang="en-US" sz="2400" dirty="0">
              <a:solidFill>
                <a:srgbClr val="212121"/>
              </a:solidFill>
              <a:latin typeface="Arial" panose="020B0604020202020204" pitchFamily="34" charset="0"/>
              <a:cs typeface="Arial" panose="020B0604020202020204" pitchFamily="34" charset="0"/>
            </a:endParaRPr>
          </a:p>
          <a:p>
            <a:pPr>
              <a:spcBef>
                <a:spcPts val="800"/>
              </a:spcBef>
              <a:spcAft>
                <a:spcPts val="600"/>
              </a:spcAft>
              <a:buClr>
                <a:srgbClr val="154973"/>
              </a:buClr>
              <a:buSzPts val="1400"/>
            </a:pPr>
            <a:r>
              <a:rPr lang="en-US" sz="2400" dirty="0">
                <a:solidFill>
                  <a:srgbClr val="212121"/>
                </a:solidFill>
                <a:latin typeface="Arial" panose="020B0604020202020204" pitchFamily="34" charset="0"/>
                <a:cs typeface="Arial" panose="020B0604020202020204" pitchFamily="34" charset="0"/>
              </a:rPr>
              <a:t>Requests are used to move funds between budget lines within a contract year. </a:t>
            </a:r>
          </a:p>
          <a:p>
            <a:pPr marL="342900" indent="-342900">
              <a:spcBef>
                <a:spcPts val="800"/>
              </a:spcBef>
              <a:spcAft>
                <a:spcPts val="600"/>
              </a:spcAft>
              <a:buClr>
                <a:srgbClr val="154973"/>
              </a:buClr>
              <a:buSzPts val="1400"/>
              <a:buFont typeface="Arial" panose="020B0604020202020204" pitchFamily="34" charset="0"/>
              <a:buChar char="•"/>
            </a:pPr>
            <a:r>
              <a:rPr lang="en-US" sz="2400" u="sng" dirty="0">
                <a:solidFill>
                  <a:srgbClr val="212121"/>
                </a:solidFill>
                <a:latin typeface="Arial" panose="020B0604020202020204" pitchFamily="34" charset="0"/>
                <a:cs typeface="Arial" panose="020B0604020202020204" pitchFamily="34" charset="0"/>
              </a:rPr>
              <a:t>Due </a:t>
            </a:r>
            <a:r>
              <a:rPr lang="en-US" sz="2400" b="1" u="sng" dirty="0">
                <a:solidFill>
                  <a:srgbClr val="212121"/>
                </a:solidFill>
                <a:latin typeface="Arial" panose="020B0604020202020204" pitchFamily="34" charset="0"/>
                <a:cs typeface="Arial" panose="020B0604020202020204" pitchFamily="34" charset="0"/>
              </a:rPr>
              <a:t>30</a:t>
            </a:r>
            <a:r>
              <a:rPr lang="en-US" sz="2400" u="sng" dirty="0">
                <a:solidFill>
                  <a:srgbClr val="212121"/>
                </a:solidFill>
                <a:latin typeface="Arial" panose="020B0604020202020204" pitchFamily="34" charset="0"/>
                <a:cs typeface="Arial" panose="020B0604020202020204" pitchFamily="34" charset="0"/>
              </a:rPr>
              <a:t> days before</a:t>
            </a:r>
            <a:r>
              <a:rPr lang="en-US" sz="2400" dirty="0">
                <a:solidFill>
                  <a:srgbClr val="212121"/>
                </a:solidFill>
                <a:latin typeface="Arial" panose="020B0604020202020204" pitchFamily="34" charset="0"/>
                <a:cs typeface="Arial" panose="020B0604020202020204" pitchFamily="34" charset="0"/>
              </a:rPr>
              <a:t> the end of the budget period being modified</a:t>
            </a:r>
          </a:p>
          <a:p>
            <a:pPr marL="342900" indent="-342900">
              <a:spcBef>
                <a:spcPts val="800"/>
              </a:spcBef>
              <a:spcAft>
                <a:spcPts val="600"/>
              </a:spcAft>
              <a:buClr>
                <a:srgbClr val="154973"/>
              </a:buClr>
              <a:buSzPts val="1400"/>
              <a:buFont typeface="Arial" panose="020B0604020202020204" pitchFamily="34" charset="0"/>
              <a:buChar char="•"/>
            </a:pPr>
            <a:r>
              <a:rPr lang="en-US" sz="2400" dirty="0">
                <a:solidFill>
                  <a:srgbClr val="212121"/>
                </a:solidFill>
                <a:latin typeface="Arial" panose="020B0604020202020204" pitchFamily="34" charset="0"/>
                <a:cs typeface="Arial" panose="020B0604020202020204" pitchFamily="34" charset="0"/>
              </a:rPr>
              <a:t>Form must be submitted in </a:t>
            </a:r>
            <a:r>
              <a:rPr lang="en-US" sz="2400" u="sng" dirty="0">
                <a:solidFill>
                  <a:srgbClr val="212121"/>
                </a:solidFill>
                <a:latin typeface="Arial" panose="020B0604020202020204" pitchFamily="34" charset="0"/>
                <a:cs typeface="Arial" panose="020B0604020202020204" pitchFamily="34" charset="0"/>
              </a:rPr>
              <a:t>Excel format</a:t>
            </a:r>
            <a:endParaRPr lang="en-US" sz="2400" dirty="0">
              <a:solidFill>
                <a:srgbClr val="212121"/>
              </a:solidFill>
              <a:latin typeface="Arial" panose="020B0604020202020204" pitchFamily="34" charset="0"/>
              <a:cs typeface="Arial" panose="020B0604020202020204" pitchFamily="34" charset="0"/>
            </a:endParaRPr>
          </a:p>
          <a:p>
            <a:pPr marL="342900" indent="-342900">
              <a:spcBef>
                <a:spcPts val="800"/>
              </a:spcBef>
              <a:spcAft>
                <a:spcPts val="600"/>
              </a:spcAft>
              <a:buClr>
                <a:srgbClr val="154973"/>
              </a:buClr>
              <a:buSzPts val="1400"/>
              <a:buFont typeface="Arial" panose="020B0604020202020204" pitchFamily="34" charset="0"/>
              <a:buChar char="•"/>
            </a:pPr>
            <a:r>
              <a:rPr lang="en-US" sz="2400" dirty="0">
                <a:solidFill>
                  <a:srgbClr val="212121"/>
                </a:solidFill>
                <a:latin typeface="Arial" panose="020B0604020202020204" pitchFamily="34" charset="0"/>
                <a:cs typeface="Arial" panose="020B0604020202020204" pitchFamily="34" charset="0"/>
              </a:rPr>
              <a:t>DOH approval is required for </a:t>
            </a:r>
            <a:r>
              <a:rPr lang="en-US" sz="2400" u="sng" dirty="0">
                <a:solidFill>
                  <a:srgbClr val="212121"/>
                </a:solidFill>
                <a:latin typeface="Arial" panose="020B0604020202020204" pitchFamily="34" charset="0"/>
                <a:cs typeface="Arial" panose="020B0604020202020204" pitchFamily="34" charset="0"/>
              </a:rPr>
              <a:t>all </a:t>
            </a:r>
            <a:r>
              <a:rPr lang="en-US" sz="2400" dirty="0">
                <a:solidFill>
                  <a:srgbClr val="212121"/>
                </a:solidFill>
                <a:latin typeface="Arial" panose="020B0604020202020204" pitchFamily="34" charset="0"/>
                <a:cs typeface="Arial" panose="020B0604020202020204" pitchFamily="34" charset="0"/>
              </a:rPr>
              <a:t>requests	</a:t>
            </a:r>
          </a:p>
          <a:p>
            <a:pPr marL="342900" indent="-342900">
              <a:spcBef>
                <a:spcPts val="800"/>
              </a:spcBef>
              <a:spcAft>
                <a:spcPts val="600"/>
              </a:spcAft>
              <a:buClr>
                <a:srgbClr val="154973"/>
              </a:buClr>
              <a:buSzPts val="1400"/>
              <a:buFont typeface="Arial" panose="020B0604020202020204" pitchFamily="34" charset="0"/>
              <a:buChar char="•"/>
            </a:pPr>
            <a:r>
              <a:rPr lang="en-US" sz="2400" dirty="0">
                <a:solidFill>
                  <a:srgbClr val="212121"/>
                </a:solidFill>
                <a:latin typeface="Arial" panose="020B0604020202020204" pitchFamily="34" charset="0"/>
                <a:cs typeface="Arial" panose="020B0604020202020204" pitchFamily="34" charset="0"/>
              </a:rPr>
              <a:t>Office of the State Comptroller (OSC) approval </a:t>
            </a:r>
            <a:r>
              <a:rPr lang="en-US" sz="2400" i="1" dirty="0">
                <a:solidFill>
                  <a:srgbClr val="212121"/>
                </a:solidFill>
                <a:latin typeface="Arial" panose="020B0604020202020204" pitchFamily="34" charset="0"/>
                <a:cs typeface="Arial" panose="020B0604020202020204" pitchFamily="34" charset="0"/>
              </a:rPr>
              <a:t>may also </a:t>
            </a:r>
            <a:r>
              <a:rPr lang="en-US" sz="2400" dirty="0">
                <a:solidFill>
                  <a:srgbClr val="212121"/>
                </a:solidFill>
                <a:latin typeface="Arial" panose="020B0604020202020204" pitchFamily="34" charset="0"/>
                <a:cs typeface="Arial" panose="020B0604020202020204" pitchFamily="34" charset="0"/>
              </a:rPr>
              <a:t>be required</a:t>
            </a:r>
          </a:p>
          <a:p>
            <a:pPr marL="342900" indent="-342900">
              <a:spcBef>
                <a:spcPts val="800"/>
              </a:spcBef>
              <a:spcAft>
                <a:spcPts val="600"/>
              </a:spcAft>
              <a:buClr>
                <a:srgbClr val="154973"/>
              </a:buClr>
              <a:buSzPts val="1400"/>
              <a:buFont typeface="Arial" panose="020B0604020202020204" pitchFamily="34" charset="0"/>
              <a:buChar char="•"/>
            </a:pPr>
            <a:r>
              <a:rPr lang="en-US" sz="2400" dirty="0">
                <a:solidFill>
                  <a:srgbClr val="212121"/>
                </a:solidFill>
                <a:latin typeface="Arial" panose="020B0604020202020204" pitchFamily="34" charset="0"/>
                <a:cs typeface="Arial" panose="020B0604020202020204" pitchFamily="34" charset="0"/>
              </a:rPr>
              <a:t>Changes cannot jeopardize ability to complete research aims </a:t>
            </a:r>
            <a:r>
              <a:rPr lang="en-US" sz="2400" u="sng" dirty="0">
                <a:solidFill>
                  <a:srgbClr val="212121"/>
                </a:solidFill>
                <a:latin typeface="Arial" panose="020B0604020202020204" pitchFamily="34" charset="0"/>
                <a:cs typeface="Arial" panose="020B0604020202020204" pitchFamily="34" charset="0"/>
              </a:rPr>
              <a:t>within</a:t>
            </a:r>
            <a:r>
              <a:rPr lang="en-US" sz="2400" dirty="0">
                <a:solidFill>
                  <a:srgbClr val="212121"/>
                </a:solidFill>
                <a:latin typeface="Arial" panose="020B0604020202020204" pitchFamily="34" charset="0"/>
                <a:cs typeface="Arial" panose="020B0604020202020204" pitchFamily="34" charset="0"/>
              </a:rPr>
              <a:t> a contract term</a:t>
            </a:r>
          </a:p>
          <a:p>
            <a:pPr>
              <a:spcBef>
                <a:spcPts val="800"/>
              </a:spcBef>
              <a:spcAft>
                <a:spcPts val="600"/>
              </a:spcAft>
              <a:buClr>
                <a:srgbClr val="154973"/>
              </a:buClr>
              <a:buSzPts val="1400"/>
            </a:pPr>
            <a:endParaRPr lang="en-US" sz="2400" dirty="0">
              <a:solidFill>
                <a:srgbClr val="212121"/>
              </a:solidFill>
              <a:latin typeface="Arial" panose="020B0604020202020204" pitchFamily="34" charset="0"/>
              <a:cs typeface="Arial" panose="020B0604020202020204" pitchFamily="34" charset="0"/>
            </a:endParaRPr>
          </a:p>
          <a:p>
            <a:pPr>
              <a:spcBef>
                <a:spcPts val="800"/>
              </a:spcBef>
              <a:spcAft>
                <a:spcPts val="600"/>
              </a:spcAft>
              <a:buClr>
                <a:srgbClr val="154973"/>
              </a:buClr>
              <a:buSzPts val="1400"/>
            </a:pPr>
            <a:endParaRPr lang="en-US" sz="2400" dirty="0">
              <a:solidFill>
                <a:srgbClr val="212121"/>
              </a:solidFill>
              <a:latin typeface="Arial" panose="020B0604020202020204" pitchFamily="34" charset="0"/>
              <a:cs typeface="Arial" panose="020B0604020202020204" pitchFamily="34" charset="0"/>
            </a:endParaRPr>
          </a:p>
          <a:p>
            <a:pPr>
              <a:spcBef>
                <a:spcPts val="800"/>
              </a:spcBef>
              <a:spcAft>
                <a:spcPts val="600"/>
              </a:spcAft>
              <a:buClr>
                <a:srgbClr val="154973"/>
              </a:buClr>
              <a:buSzPts val="1400"/>
            </a:pPr>
            <a:endParaRPr lang="en-US" sz="2400" dirty="0">
              <a:solidFill>
                <a:srgbClr val="212121"/>
              </a:solidFill>
              <a:latin typeface="Arial" panose="020B0604020202020204" pitchFamily="34" charset="0"/>
              <a:cs typeface="Arial" panose="020B0604020202020204" pitchFamily="34" charset="0"/>
            </a:endParaRPr>
          </a:p>
          <a:p>
            <a:pPr>
              <a:spcBef>
                <a:spcPts val="800"/>
              </a:spcBef>
              <a:spcAft>
                <a:spcPts val="600"/>
              </a:spcAft>
              <a:buClr>
                <a:srgbClr val="154973"/>
              </a:buClr>
              <a:buSzPts val="1400"/>
            </a:pPr>
            <a:endParaRPr lang="en-US" sz="2400" dirty="0">
              <a:solidFill>
                <a:srgbClr val="21212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3042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89C2A-B64B-8416-D4E4-AB9C05F77328}"/>
              </a:ext>
            </a:extLst>
          </p:cNvPr>
          <p:cNvSpPr>
            <a:spLocks noGrp="1"/>
          </p:cNvSpPr>
          <p:nvPr>
            <p:ph type="title"/>
          </p:nvPr>
        </p:nvSpPr>
        <p:spPr/>
        <p:txBody>
          <a:bodyPr/>
          <a:lstStyle/>
          <a:p>
            <a:r>
              <a:rPr lang="en-US" dirty="0"/>
              <a:t>Budget modification requests overview</a:t>
            </a:r>
          </a:p>
        </p:txBody>
      </p:sp>
      <p:sp>
        <p:nvSpPr>
          <p:cNvPr id="4" name="Arrow: Left-Right 3">
            <a:extLst>
              <a:ext uri="{FF2B5EF4-FFF2-40B4-BE49-F238E27FC236}">
                <a16:creationId xmlns:a16="http://schemas.microsoft.com/office/drawing/2014/main" id="{7901697E-03D7-54DD-E044-1094E5CD62DF}"/>
              </a:ext>
            </a:extLst>
          </p:cNvPr>
          <p:cNvSpPr/>
          <p:nvPr/>
        </p:nvSpPr>
        <p:spPr>
          <a:xfrm>
            <a:off x="1973655" y="2227152"/>
            <a:ext cx="7079810" cy="1394234"/>
          </a:xfrm>
          <a:prstGeom prst="leftRightArrow">
            <a:avLst/>
          </a:prstGeom>
          <a:ln>
            <a:solidFill>
              <a:srgbClr val="FF0000"/>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t>Budget Modification Period</a:t>
            </a:r>
          </a:p>
        </p:txBody>
      </p:sp>
      <p:sp>
        <p:nvSpPr>
          <p:cNvPr id="7" name="Rectangle 6">
            <a:extLst>
              <a:ext uri="{FF2B5EF4-FFF2-40B4-BE49-F238E27FC236}">
                <a16:creationId xmlns:a16="http://schemas.microsoft.com/office/drawing/2014/main" id="{6CDCAE23-72FA-300C-CC90-B42349F962D0}"/>
              </a:ext>
            </a:extLst>
          </p:cNvPr>
          <p:cNvSpPr/>
          <p:nvPr/>
        </p:nvSpPr>
        <p:spPr>
          <a:xfrm>
            <a:off x="1575303" y="2761307"/>
            <a:ext cx="54321" cy="1774479"/>
          </a:xfrm>
          <a:prstGeom prst="rect">
            <a:avLst/>
          </a:prstGeom>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FD9EB10-413F-D40D-2E53-CC6260BC58A6}"/>
              </a:ext>
            </a:extLst>
          </p:cNvPr>
          <p:cNvSpPr/>
          <p:nvPr/>
        </p:nvSpPr>
        <p:spPr>
          <a:xfrm>
            <a:off x="9450309" y="2732637"/>
            <a:ext cx="54321" cy="1774479"/>
          </a:xfrm>
          <a:prstGeom prst="rect">
            <a:avLst/>
          </a:prstGeom>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F97EEA3-B373-9017-3F81-C37388CDAF2F}"/>
              </a:ext>
            </a:extLst>
          </p:cNvPr>
          <p:cNvSpPr/>
          <p:nvPr/>
        </p:nvSpPr>
        <p:spPr>
          <a:xfrm rot="5400000">
            <a:off x="5505262" y="-127501"/>
            <a:ext cx="61864" cy="7849356"/>
          </a:xfrm>
          <a:prstGeom prst="rect">
            <a:avLst/>
          </a:prstGeom>
          <a:ln>
            <a:solidFill>
              <a:schemeClr val="accent6"/>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F35D078-6182-C1A9-16B2-108F1DDE51C4}"/>
              </a:ext>
            </a:extLst>
          </p:cNvPr>
          <p:cNvSpPr txBox="1"/>
          <p:nvPr/>
        </p:nvSpPr>
        <p:spPr>
          <a:xfrm>
            <a:off x="606582" y="4549367"/>
            <a:ext cx="1874067" cy="666977"/>
          </a:xfrm>
          <a:prstGeom prst="rect">
            <a:avLst/>
          </a:prstGeom>
          <a:noFill/>
        </p:spPr>
        <p:txBody>
          <a:bodyPr wrap="square" rtlCol="0">
            <a:spAutoFit/>
          </a:bodyPr>
          <a:lstStyle/>
          <a:p>
            <a:pPr algn="ctr"/>
            <a:r>
              <a:rPr lang="en-US" dirty="0"/>
              <a:t>Start of</a:t>
            </a:r>
            <a:br>
              <a:rPr lang="en-US" dirty="0"/>
            </a:br>
            <a:r>
              <a:rPr lang="en-US" dirty="0"/>
              <a:t>Budget Period</a:t>
            </a:r>
          </a:p>
        </p:txBody>
      </p:sp>
      <p:sp>
        <p:nvSpPr>
          <p:cNvPr id="12" name="TextBox 11">
            <a:extLst>
              <a:ext uri="{FF2B5EF4-FFF2-40B4-BE49-F238E27FC236}">
                <a16:creationId xmlns:a16="http://schemas.microsoft.com/office/drawing/2014/main" id="{F5FDB641-5F07-0103-C8FA-A4731C72C1C3}"/>
              </a:ext>
            </a:extLst>
          </p:cNvPr>
          <p:cNvSpPr txBox="1"/>
          <p:nvPr/>
        </p:nvSpPr>
        <p:spPr>
          <a:xfrm>
            <a:off x="8563070" y="4556911"/>
            <a:ext cx="1874067" cy="666977"/>
          </a:xfrm>
          <a:prstGeom prst="rect">
            <a:avLst/>
          </a:prstGeom>
          <a:noFill/>
        </p:spPr>
        <p:txBody>
          <a:bodyPr wrap="square" rtlCol="0">
            <a:spAutoFit/>
          </a:bodyPr>
          <a:lstStyle/>
          <a:p>
            <a:pPr algn="ctr"/>
            <a:r>
              <a:rPr lang="en-US" dirty="0"/>
              <a:t>End of</a:t>
            </a:r>
            <a:br>
              <a:rPr lang="en-US" dirty="0"/>
            </a:br>
            <a:r>
              <a:rPr lang="en-US" dirty="0"/>
              <a:t>Budget Period</a:t>
            </a:r>
          </a:p>
        </p:txBody>
      </p:sp>
      <p:sp>
        <p:nvSpPr>
          <p:cNvPr id="16" name="Explosion: 8 Points 15">
            <a:extLst>
              <a:ext uri="{FF2B5EF4-FFF2-40B4-BE49-F238E27FC236}">
                <a16:creationId xmlns:a16="http://schemas.microsoft.com/office/drawing/2014/main" id="{683089E6-4F1D-E0B9-D2E9-533C21D38695}"/>
              </a:ext>
            </a:extLst>
          </p:cNvPr>
          <p:cNvSpPr/>
          <p:nvPr/>
        </p:nvSpPr>
        <p:spPr>
          <a:xfrm>
            <a:off x="7423842" y="3802454"/>
            <a:ext cx="1520982" cy="1539089"/>
          </a:xfrm>
          <a:prstGeom prst="irregularSeal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rgbClr val="FF0000"/>
                </a:solidFill>
              </a:rPr>
              <a:t>Due 30 Days Before!</a:t>
            </a:r>
          </a:p>
        </p:txBody>
      </p:sp>
    </p:spTree>
    <p:extLst>
      <p:ext uri="{BB962C8B-B14F-4D97-AF65-F5344CB8AC3E}">
        <p14:creationId xmlns:p14="http://schemas.microsoft.com/office/powerpoint/2010/main" val="2534880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1762F-0241-CE68-1F3D-18D70358B4F3}"/>
              </a:ext>
            </a:extLst>
          </p:cNvPr>
          <p:cNvSpPr>
            <a:spLocks noGrp="1"/>
          </p:cNvSpPr>
          <p:nvPr>
            <p:ph type="title"/>
          </p:nvPr>
        </p:nvSpPr>
        <p:spPr/>
        <p:txBody>
          <a:bodyPr/>
          <a:lstStyle/>
          <a:p>
            <a:r>
              <a:rPr lang="en-US" dirty="0"/>
              <a:t>Budget modification request overview</a:t>
            </a:r>
          </a:p>
        </p:txBody>
      </p:sp>
      <p:sp>
        <p:nvSpPr>
          <p:cNvPr id="4" name="Rounded Rectangle 2">
            <a:extLst>
              <a:ext uri="{FF2B5EF4-FFF2-40B4-BE49-F238E27FC236}">
                <a16:creationId xmlns:a16="http://schemas.microsoft.com/office/drawing/2014/main" id="{74EB20B2-DD34-425D-A184-5AEDAC0C296A}"/>
              </a:ext>
            </a:extLst>
          </p:cNvPr>
          <p:cNvSpPr/>
          <p:nvPr/>
        </p:nvSpPr>
        <p:spPr>
          <a:xfrm rot="16200000">
            <a:off x="5527527" y="-2225578"/>
            <a:ext cx="1265364" cy="8466427"/>
          </a:xfrm>
          <a:prstGeom prst="roundRect">
            <a:avLst>
              <a:gd name="adj" fmla="val 11356"/>
            </a:avLst>
          </a:prstGeom>
          <a:solidFill>
            <a:srgbClr val="432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3">
            <a:extLst>
              <a:ext uri="{FF2B5EF4-FFF2-40B4-BE49-F238E27FC236}">
                <a16:creationId xmlns:a16="http://schemas.microsoft.com/office/drawing/2014/main" id="{E85EC2FA-61A4-54FC-9EC0-5A6573EFAFF5}"/>
              </a:ext>
            </a:extLst>
          </p:cNvPr>
          <p:cNvSpPr/>
          <p:nvPr/>
        </p:nvSpPr>
        <p:spPr>
          <a:xfrm rot="16200000">
            <a:off x="5518473" y="-665298"/>
            <a:ext cx="1265364" cy="8466425"/>
          </a:xfrm>
          <a:prstGeom prst="roundRect">
            <a:avLst>
              <a:gd name="adj" fmla="val 11356"/>
            </a:avLst>
          </a:prstGeom>
          <a:solidFill>
            <a:srgbClr val="FAC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4">
            <a:extLst>
              <a:ext uri="{FF2B5EF4-FFF2-40B4-BE49-F238E27FC236}">
                <a16:creationId xmlns:a16="http://schemas.microsoft.com/office/drawing/2014/main" id="{3944F977-FBBC-CD36-70BF-92223DF3FD05}"/>
              </a:ext>
            </a:extLst>
          </p:cNvPr>
          <p:cNvSpPr/>
          <p:nvPr/>
        </p:nvSpPr>
        <p:spPr>
          <a:xfrm rot="16200000">
            <a:off x="5573046" y="846453"/>
            <a:ext cx="1265364" cy="8466424"/>
          </a:xfrm>
          <a:prstGeom prst="roundRect">
            <a:avLst>
              <a:gd name="adj" fmla="val 11356"/>
            </a:avLst>
          </a:prstGeom>
          <a:solidFill>
            <a:srgbClr val="D0D0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16">
            <a:extLst>
              <a:ext uri="{FF2B5EF4-FFF2-40B4-BE49-F238E27FC236}">
                <a16:creationId xmlns:a16="http://schemas.microsoft.com/office/drawing/2014/main" id="{7766AE95-E9A9-54BB-4143-AF953A926B66}"/>
              </a:ext>
            </a:extLst>
          </p:cNvPr>
          <p:cNvSpPr txBox="1">
            <a:spLocks/>
          </p:cNvSpPr>
          <p:nvPr/>
        </p:nvSpPr>
        <p:spPr>
          <a:xfrm>
            <a:off x="1926995" y="1375016"/>
            <a:ext cx="2132012" cy="1265238"/>
          </a:xfrm>
          <a:prstGeom prst="rect">
            <a:avLst/>
          </a:prstGeom>
        </p:spPr>
        <p:txBody>
          <a:bodyPr lIns="274320" tIns="45720" rIns="91440" bIns="45720"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2400" b="0" i="0" u="none" strike="noStrike" cap="none">
                <a:solidFill>
                  <a:schemeClr val="accent1"/>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nSpc>
                <a:spcPts val="3000"/>
              </a:lnSpc>
              <a:spcAft>
                <a:spcPts val="1800"/>
              </a:spcAft>
            </a:pPr>
            <a:r>
              <a:rPr lang="en-US" sz="2000" b="1" spc="300" dirty="0">
                <a:solidFill>
                  <a:schemeClr val="tx1"/>
                </a:solidFill>
                <a:latin typeface="Oswald"/>
              </a:rPr>
              <a:t>Cover Page</a:t>
            </a:r>
            <a:endParaRPr lang="en-US" sz="2000" dirty="0">
              <a:solidFill>
                <a:schemeClr val="tx1"/>
              </a:solidFill>
              <a:latin typeface="Oswald"/>
            </a:endParaRPr>
          </a:p>
        </p:txBody>
      </p:sp>
      <p:sp>
        <p:nvSpPr>
          <p:cNvPr id="8" name="Text Placeholder 16">
            <a:extLst>
              <a:ext uri="{FF2B5EF4-FFF2-40B4-BE49-F238E27FC236}">
                <a16:creationId xmlns:a16="http://schemas.microsoft.com/office/drawing/2014/main" id="{2624B953-8226-1795-0DF2-6F299CFAD140}"/>
              </a:ext>
            </a:extLst>
          </p:cNvPr>
          <p:cNvSpPr txBox="1">
            <a:spLocks/>
          </p:cNvSpPr>
          <p:nvPr/>
        </p:nvSpPr>
        <p:spPr>
          <a:xfrm>
            <a:off x="1926994" y="2911898"/>
            <a:ext cx="2201385" cy="1265238"/>
          </a:xfrm>
          <a:prstGeom prst="rect">
            <a:avLst/>
          </a:prstGeom>
        </p:spPr>
        <p:txBody>
          <a:bodyPr lIns="274320"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26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nSpc>
                <a:spcPts val="3000"/>
              </a:lnSpc>
              <a:spcAft>
                <a:spcPts val="1800"/>
              </a:spcAft>
            </a:pPr>
            <a:r>
              <a:rPr lang="en-US" sz="2000" b="1" spc="300" dirty="0">
                <a:solidFill>
                  <a:srgbClr val="212121"/>
                </a:solidFill>
                <a:latin typeface="Oswald" panose="02000503000000000000" pitchFamily="2" charset="0"/>
              </a:rPr>
              <a:t>Worksheet &amp; Justification</a:t>
            </a:r>
            <a:endParaRPr lang="en-US" sz="2000" dirty="0">
              <a:solidFill>
                <a:srgbClr val="212121"/>
              </a:solidFill>
              <a:latin typeface="Oswald" panose="02000503000000000000" pitchFamily="2" charset="0"/>
            </a:endParaRPr>
          </a:p>
        </p:txBody>
      </p:sp>
      <p:sp>
        <p:nvSpPr>
          <p:cNvPr id="9" name="Text Placeholder 16">
            <a:extLst>
              <a:ext uri="{FF2B5EF4-FFF2-40B4-BE49-F238E27FC236}">
                <a16:creationId xmlns:a16="http://schemas.microsoft.com/office/drawing/2014/main" id="{4939656D-D66A-16CA-9445-D60DE1B0EAA7}"/>
              </a:ext>
            </a:extLst>
          </p:cNvPr>
          <p:cNvSpPr txBox="1">
            <a:spLocks/>
          </p:cNvSpPr>
          <p:nvPr/>
        </p:nvSpPr>
        <p:spPr>
          <a:xfrm>
            <a:off x="1968505" y="4438008"/>
            <a:ext cx="2132012" cy="1265238"/>
          </a:xfrm>
          <a:prstGeom prst="rect">
            <a:avLst/>
          </a:prstGeom>
        </p:spPr>
        <p:txBody>
          <a:bodyPr lIns="274320"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2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nSpc>
                <a:spcPts val="3000"/>
              </a:lnSpc>
              <a:spcAft>
                <a:spcPts val="1800"/>
              </a:spcAft>
            </a:pPr>
            <a:r>
              <a:rPr lang="en-US" sz="2000" b="1" spc="300" dirty="0">
                <a:solidFill>
                  <a:srgbClr val="212121"/>
                </a:solidFill>
                <a:latin typeface="Oswald" panose="02000503000000000000" pitchFamily="2" charset="0"/>
              </a:rPr>
              <a:t>PS Detail</a:t>
            </a:r>
            <a:endParaRPr lang="en-US" sz="2000" dirty="0">
              <a:solidFill>
                <a:srgbClr val="212121"/>
              </a:solidFill>
              <a:latin typeface="Oswald" panose="02000503000000000000" pitchFamily="2" charset="0"/>
            </a:endParaRPr>
          </a:p>
        </p:txBody>
      </p:sp>
      <p:sp>
        <p:nvSpPr>
          <p:cNvPr id="10" name="Text Placeholder 20">
            <a:extLst>
              <a:ext uri="{FF2B5EF4-FFF2-40B4-BE49-F238E27FC236}">
                <a16:creationId xmlns:a16="http://schemas.microsoft.com/office/drawing/2014/main" id="{9306B078-6643-107C-D66E-0895946079FF}"/>
              </a:ext>
            </a:extLst>
          </p:cNvPr>
          <p:cNvSpPr txBox="1">
            <a:spLocks/>
          </p:cNvSpPr>
          <p:nvPr/>
        </p:nvSpPr>
        <p:spPr>
          <a:xfrm>
            <a:off x="4059238" y="1374775"/>
            <a:ext cx="6334125" cy="1265238"/>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chemeClr val="tx1"/>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spcAft>
                <a:spcPts val="1800"/>
              </a:spcAft>
            </a:pPr>
            <a:r>
              <a:rPr lang="en-US" sz="2000" dirty="0">
                <a:latin typeface="Arial" panose="020B0604020202020204" pitchFamily="34" charset="0"/>
                <a:cs typeface="Arial" panose="020B0604020202020204" pitchFamily="34" charset="0"/>
              </a:rPr>
              <a:t>The Cover Page Tab must be filled out in its entirety following the instructions on Slide 5 of this presentation. </a:t>
            </a:r>
          </a:p>
        </p:txBody>
      </p:sp>
      <p:sp>
        <p:nvSpPr>
          <p:cNvPr id="11" name="Text Placeholder 20">
            <a:extLst>
              <a:ext uri="{FF2B5EF4-FFF2-40B4-BE49-F238E27FC236}">
                <a16:creationId xmlns:a16="http://schemas.microsoft.com/office/drawing/2014/main" id="{7FAD6308-F841-0A89-FE66-DF8166D37C61}"/>
              </a:ext>
            </a:extLst>
          </p:cNvPr>
          <p:cNvSpPr txBox="1">
            <a:spLocks/>
          </p:cNvSpPr>
          <p:nvPr/>
        </p:nvSpPr>
        <p:spPr>
          <a:xfrm>
            <a:off x="4059238" y="2915725"/>
            <a:ext cx="6334125" cy="1265238"/>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212121"/>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spcAft>
                <a:spcPts val="1800"/>
              </a:spcAft>
            </a:pPr>
            <a:r>
              <a:rPr lang="en-US" sz="2000" dirty="0">
                <a:latin typeface="Arial" panose="020B0604020202020204" pitchFamily="34" charset="0"/>
                <a:cs typeface="Arial" panose="020B0604020202020204" pitchFamily="34" charset="0"/>
              </a:rPr>
              <a:t>The Worksheet &amp; Justification Tab must be filled out in its entirety following the instructions on Slides 6-9 of this presentation. </a:t>
            </a:r>
          </a:p>
        </p:txBody>
      </p:sp>
      <p:sp>
        <p:nvSpPr>
          <p:cNvPr id="12" name="Text Placeholder 20">
            <a:extLst>
              <a:ext uri="{FF2B5EF4-FFF2-40B4-BE49-F238E27FC236}">
                <a16:creationId xmlns:a16="http://schemas.microsoft.com/office/drawing/2014/main" id="{DF3CAC35-30FE-C182-F589-137AEA4B6C9A}"/>
              </a:ext>
            </a:extLst>
          </p:cNvPr>
          <p:cNvSpPr txBox="1">
            <a:spLocks/>
          </p:cNvSpPr>
          <p:nvPr/>
        </p:nvSpPr>
        <p:spPr>
          <a:xfrm>
            <a:off x="4100517" y="4459575"/>
            <a:ext cx="6334125" cy="1265238"/>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spcAft>
                <a:spcPts val="1800"/>
              </a:spcAft>
            </a:pPr>
            <a:r>
              <a:rPr lang="en-US" sz="2000" dirty="0">
                <a:solidFill>
                  <a:srgbClr val="212121"/>
                </a:solidFill>
                <a:latin typeface="Arial" panose="020B0604020202020204" pitchFamily="34" charset="0"/>
                <a:cs typeface="Arial" panose="020B0604020202020204" pitchFamily="34" charset="0"/>
              </a:rPr>
              <a:t>The PS Detail Tab must be filled out in its entirety following the instructions on </a:t>
            </a:r>
            <a:r>
              <a:rPr lang="en-US" sz="2000" dirty="0">
                <a:latin typeface="Arial" panose="020B0604020202020204" pitchFamily="34" charset="0"/>
                <a:cs typeface="Arial" panose="020B0604020202020204" pitchFamily="34" charset="0"/>
              </a:rPr>
              <a:t>Slide 10 of this presentation. </a:t>
            </a:r>
            <a:endParaRPr lang="en-US" sz="2000" dirty="0">
              <a:solidFill>
                <a:srgbClr val="21212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4744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861DC-77BB-BD53-DB4B-DCAF39DDFD6D}"/>
              </a:ext>
            </a:extLst>
          </p:cNvPr>
          <p:cNvSpPr>
            <a:spLocks noGrp="1"/>
          </p:cNvSpPr>
          <p:nvPr>
            <p:ph type="title"/>
          </p:nvPr>
        </p:nvSpPr>
        <p:spPr>
          <a:xfrm>
            <a:off x="0" y="309507"/>
            <a:ext cx="11823193" cy="907835"/>
          </a:xfrm>
        </p:spPr>
        <p:txBody>
          <a:bodyPr/>
          <a:lstStyle/>
          <a:p>
            <a:r>
              <a:rPr lang="en-US" sz="4000" dirty="0"/>
              <a:t>Budget Modification Request – Cover Page</a:t>
            </a:r>
          </a:p>
        </p:txBody>
      </p:sp>
      <p:sp>
        <p:nvSpPr>
          <p:cNvPr id="3" name="TextBox 2">
            <a:extLst>
              <a:ext uri="{FF2B5EF4-FFF2-40B4-BE49-F238E27FC236}">
                <a16:creationId xmlns:a16="http://schemas.microsoft.com/office/drawing/2014/main" id="{AF344603-E01E-E87F-6CA8-A4D9525FCA3A}"/>
              </a:ext>
            </a:extLst>
          </p:cNvPr>
          <p:cNvSpPr txBox="1"/>
          <p:nvPr/>
        </p:nvSpPr>
        <p:spPr>
          <a:xfrm>
            <a:off x="1028162" y="1375551"/>
            <a:ext cx="4412971" cy="3785652"/>
          </a:xfrm>
          <a:prstGeom prst="rect">
            <a:avLst/>
          </a:prstGeom>
          <a:solidFill>
            <a:srgbClr val="FFFFFF"/>
          </a:solidFill>
        </p:spPr>
        <p:txBody>
          <a:bodyPr wrap="square" rtlCol="0">
            <a:spAutoFit/>
          </a:bodyPr>
          <a:lstStyle/>
          <a:p>
            <a:pPr marL="457200" indent="-457200">
              <a:buAutoNum type="arabicPeriod"/>
            </a:pPr>
            <a:r>
              <a:rPr lang="en-US" sz="1600" dirty="0"/>
              <a:t>Enter Contract Number (CXXXXXGG or GM)</a:t>
            </a:r>
          </a:p>
          <a:p>
            <a:pPr marL="457200" indent="-457200">
              <a:buAutoNum type="arabicPeriod"/>
            </a:pPr>
            <a:endParaRPr lang="en-US" sz="1600" dirty="0"/>
          </a:p>
          <a:p>
            <a:pPr marL="457200" indent="-457200">
              <a:buAutoNum type="arabicPeriod"/>
            </a:pPr>
            <a:r>
              <a:rPr lang="en-US" sz="1600" dirty="0"/>
              <a:t>Enter Contractor SFS Payee Name</a:t>
            </a:r>
          </a:p>
          <a:p>
            <a:pPr marL="457200" indent="-457200">
              <a:buAutoNum type="arabicPeriod"/>
            </a:pPr>
            <a:endParaRPr lang="en-US" sz="1600" dirty="0"/>
          </a:p>
          <a:p>
            <a:pPr marL="457200" indent="-457200">
              <a:buAutoNum type="arabicPeriod"/>
            </a:pPr>
            <a:r>
              <a:rPr lang="en-US" sz="1600" dirty="0"/>
              <a:t>Enter Contract Period enter in MM/DD/YY format</a:t>
            </a:r>
          </a:p>
          <a:p>
            <a:pPr marL="457200" indent="-457200">
              <a:buAutoNum type="arabicPeriod"/>
            </a:pPr>
            <a:endParaRPr lang="en-US" sz="1600" dirty="0"/>
          </a:p>
          <a:p>
            <a:pPr marL="457200" indent="-457200">
              <a:buAutoNum type="arabicPeriod"/>
            </a:pPr>
            <a:r>
              <a:rPr lang="en-US" sz="1600" dirty="0"/>
              <a:t>Select Funding Source (drop down list)</a:t>
            </a:r>
          </a:p>
          <a:p>
            <a:pPr marL="457200" indent="-457200">
              <a:buAutoNum type="arabicPeriod"/>
            </a:pPr>
            <a:endParaRPr lang="en-US" sz="1600" dirty="0"/>
          </a:p>
          <a:p>
            <a:pPr marL="457200" indent="-457200">
              <a:buAutoNum type="arabicPeriod"/>
            </a:pPr>
            <a:r>
              <a:rPr lang="en-US" sz="1600" dirty="0"/>
              <a:t> Enter Name of PI</a:t>
            </a:r>
          </a:p>
          <a:p>
            <a:pPr marL="457200" indent="-457200">
              <a:buAutoNum type="arabicPeriod"/>
            </a:pPr>
            <a:endParaRPr lang="en-US" sz="1600" dirty="0"/>
          </a:p>
          <a:p>
            <a:pPr marL="457200" indent="-457200">
              <a:buAutoNum type="arabicPeriod"/>
            </a:pPr>
            <a:r>
              <a:rPr lang="en-US" sz="1600" dirty="0"/>
              <a:t>Enter Name of Grants Official</a:t>
            </a:r>
          </a:p>
          <a:p>
            <a:pPr marL="457200" indent="-457200">
              <a:buAutoNum type="arabicPeriod"/>
            </a:pPr>
            <a:endParaRPr lang="en-US" sz="1600" dirty="0"/>
          </a:p>
          <a:p>
            <a:pPr marL="457200" indent="-457200">
              <a:buAutoNum type="arabicPeriod"/>
            </a:pPr>
            <a:r>
              <a:rPr lang="en-US" sz="1600" dirty="0"/>
              <a:t>A signature is not required on this form</a:t>
            </a:r>
          </a:p>
        </p:txBody>
      </p:sp>
      <p:pic>
        <p:nvPicPr>
          <p:cNvPr id="6" name="Picture 5">
            <a:extLst>
              <a:ext uri="{FF2B5EF4-FFF2-40B4-BE49-F238E27FC236}">
                <a16:creationId xmlns:a16="http://schemas.microsoft.com/office/drawing/2014/main" id="{E35E5523-3EA0-0986-80BC-B71C3C07270A}"/>
              </a:ext>
            </a:extLst>
          </p:cNvPr>
          <p:cNvPicPr>
            <a:picLocks noChangeAspect="1"/>
          </p:cNvPicPr>
          <p:nvPr/>
        </p:nvPicPr>
        <p:blipFill>
          <a:blip r:embed="rId2"/>
          <a:stretch>
            <a:fillRect/>
          </a:stretch>
        </p:blipFill>
        <p:spPr>
          <a:xfrm>
            <a:off x="6690573" y="1232155"/>
            <a:ext cx="4632169" cy="5232019"/>
          </a:xfrm>
          <a:prstGeom prst="rect">
            <a:avLst/>
          </a:prstGeom>
        </p:spPr>
      </p:pic>
      <p:sp>
        <p:nvSpPr>
          <p:cNvPr id="7" name="TextBox 6">
            <a:extLst>
              <a:ext uri="{FF2B5EF4-FFF2-40B4-BE49-F238E27FC236}">
                <a16:creationId xmlns:a16="http://schemas.microsoft.com/office/drawing/2014/main" id="{82D2203D-247B-A244-5974-BD7826B48037}"/>
              </a:ext>
            </a:extLst>
          </p:cNvPr>
          <p:cNvSpPr txBox="1"/>
          <p:nvPr/>
        </p:nvSpPr>
        <p:spPr>
          <a:xfrm>
            <a:off x="6364586" y="3177766"/>
            <a:ext cx="316871" cy="379656"/>
          </a:xfrm>
          <a:prstGeom prst="rect">
            <a:avLst/>
          </a:prstGeom>
          <a:noFill/>
        </p:spPr>
        <p:txBody>
          <a:bodyPr wrap="square" rtlCol="0">
            <a:spAutoFit/>
          </a:bodyPr>
          <a:lstStyle/>
          <a:p>
            <a:r>
              <a:rPr lang="en-US" dirty="0">
                <a:solidFill>
                  <a:srgbClr val="FF0000"/>
                </a:solidFill>
              </a:rPr>
              <a:t>1</a:t>
            </a:r>
          </a:p>
        </p:txBody>
      </p:sp>
      <p:sp>
        <p:nvSpPr>
          <p:cNvPr id="12" name="TextBox 11">
            <a:extLst>
              <a:ext uri="{FF2B5EF4-FFF2-40B4-BE49-F238E27FC236}">
                <a16:creationId xmlns:a16="http://schemas.microsoft.com/office/drawing/2014/main" id="{0C82C8CF-7FEE-52E8-1A95-98E66B9DA1B0}"/>
              </a:ext>
            </a:extLst>
          </p:cNvPr>
          <p:cNvSpPr txBox="1"/>
          <p:nvPr/>
        </p:nvSpPr>
        <p:spPr>
          <a:xfrm>
            <a:off x="6344970" y="3583663"/>
            <a:ext cx="316871" cy="379656"/>
          </a:xfrm>
          <a:prstGeom prst="rect">
            <a:avLst/>
          </a:prstGeom>
          <a:noFill/>
        </p:spPr>
        <p:txBody>
          <a:bodyPr wrap="square" rtlCol="0">
            <a:spAutoFit/>
          </a:bodyPr>
          <a:lstStyle/>
          <a:p>
            <a:r>
              <a:rPr lang="en-US" dirty="0">
                <a:solidFill>
                  <a:srgbClr val="FF0000"/>
                </a:solidFill>
              </a:rPr>
              <a:t>2</a:t>
            </a:r>
          </a:p>
        </p:txBody>
      </p:sp>
      <p:sp>
        <p:nvSpPr>
          <p:cNvPr id="13" name="TextBox 12">
            <a:extLst>
              <a:ext uri="{FF2B5EF4-FFF2-40B4-BE49-F238E27FC236}">
                <a16:creationId xmlns:a16="http://schemas.microsoft.com/office/drawing/2014/main" id="{004EE5E2-1AE0-4AAD-B678-6586F94688F1}"/>
              </a:ext>
            </a:extLst>
          </p:cNvPr>
          <p:cNvSpPr txBox="1"/>
          <p:nvPr/>
        </p:nvSpPr>
        <p:spPr>
          <a:xfrm>
            <a:off x="6316300" y="4016721"/>
            <a:ext cx="316871" cy="379656"/>
          </a:xfrm>
          <a:prstGeom prst="rect">
            <a:avLst/>
          </a:prstGeom>
          <a:noFill/>
        </p:spPr>
        <p:txBody>
          <a:bodyPr wrap="square" rtlCol="0">
            <a:spAutoFit/>
          </a:bodyPr>
          <a:lstStyle/>
          <a:p>
            <a:r>
              <a:rPr lang="en-US" dirty="0">
                <a:solidFill>
                  <a:srgbClr val="FF0000"/>
                </a:solidFill>
              </a:rPr>
              <a:t>3</a:t>
            </a:r>
          </a:p>
        </p:txBody>
      </p:sp>
      <p:sp>
        <p:nvSpPr>
          <p:cNvPr id="14" name="TextBox 13">
            <a:extLst>
              <a:ext uri="{FF2B5EF4-FFF2-40B4-BE49-F238E27FC236}">
                <a16:creationId xmlns:a16="http://schemas.microsoft.com/office/drawing/2014/main" id="{C0924F4F-E475-E8D0-257F-1B266386240F}"/>
              </a:ext>
            </a:extLst>
          </p:cNvPr>
          <p:cNvSpPr txBox="1"/>
          <p:nvPr/>
        </p:nvSpPr>
        <p:spPr>
          <a:xfrm>
            <a:off x="6360058" y="4522205"/>
            <a:ext cx="316871" cy="379656"/>
          </a:xfrm>
          <a:prstGeom prst="rect">
            <a:avLst/>
          </a:prstGeom>
          <a:noFill/>
        </p:spPr>
        <p:txBody>
          <a:bodyPr wrap="square" rtlCol="0">
            <a:spAutoFit/>
          </a:bodyPr>
          <a:lstStyle/>
          <a:p>
            <a:r>
              <a:rPr lang="en-US" dirty="0">
                <a:solidFill>
                  <a:srgbClr val="FF0000"/>
                </a:solidFill>
              </a:rPr>
              <a:t>4</a:t>
            </a:r>
          </a:p>
        </p:txBody>
      </p:sp>
      <p:sp>
        <p:nvSpPr>
          <p:cNvPr id="15" name="TextBox 14">
            <a:extLst>
              <a:ext uri="{FF2B5EF4-FFF2-40B4-BE49-F238E27FC236}">
                <a16:creationId xmlns:a16="http://schemas.microsoft.com/office/drawing/2014/main" id="{C698A345-C8D1-7A26-DFEB-E52F163595B0}"/>
              </a:ext>
            </a:extLst>
          </p:cNvPr>
          <p:cNvSpPr txBox="1"/>
          <p:nvPr/>
        </p:nvSpPr>
        <p:spPr>
          <a:xfrm>
            <a:off x="6367603" y="5063905"/>
            <a:ext cx="316871" cy="379656"/>
          </a:xfrm>
          <a:prstGeom prst="rect">
            <a:avLst/>
          </a:prstGeom>
          <a:noFill/>
        </p:spPr>
        <p:txBody>
          <a:bodyPr wrap="square" rtlCol="0">
            <a:spAutoFit/>
          </a:bodyPr>
          <a:lstStyle/>
          <a:p>
            <a:r>
              <a:rPr lang="en-US" dirty="0">
                <a:solidFill>
                  <a:srgbClr val="FF0000"/>
                </a:solidFill>
              </a:rPr>
              <a:t>5</a:t>
            </a:r>
          </a:p>
        </p:txBody>
      </p:sp>
      <p:sp>
        <p:nvSpPr>
          <p:cNvPr id="16" name="TextBox 15">
            <a:extLst>
              <a:ext uri="{FF2B5EF4-FFF2-40B4-BE49-F238E27FC236}">
                <a16:creationId xmlns:a16="http://schemas.microsoft.com/office/drawing/2014/main" id="{EDAECCDA-1405-2F93-39FF-3EEF9293BCC7}"/>
              </a:ext>
            </a:extLst>
          </p:cNvPr>
          <p:cNvSpPr txBox="1"/>
          <p:nvPr/>
        </p:nvSpPr>
        <p:spPr>
          <a:xfrm>
            <a:off x="6402309" y="5515069"/>
            <a:ext cx="316871" cy="379656"/>
          </a:xfrm>
          <a:prstGeom prst="rect">
            <a:avLst/>
          </a:prstGeom>
          <a:noFill/>
        </p:spPr>
        <p:txBody>
          <a:bodyPr wrap="square" rtlCol="0">
            <a:spAutoFit/>
          </a:bodyPr>
          <a:lstStyle/>
          <a:p>
            <a:r>
              <a:rPr lang="en-US" dirty="0">
                <a:solidFill>
                  <a:srgbClr val="FF0000"/>
                </a:solidFill>
              </a:rPr>
              <a:t>6</a:t>
            </a:r>
          </a:p>
        </p:txBody>
      </p:sp>
      <p:sp>
        <p:nvSpPr>
          <p:cNvPr id="17" name="TextBox 16">
            <a:extLst>
              <a:ext uri="{FF2B5EF4-FFF2-40B4-BE49-F238E27FC236}">
                <a16:creationId xmlns:a16="http://schemas.microsoft.com/office/drawing/2014/main" id="{87239E62-610E-FE5D-6AFD-C5BF5AF0F724}"/>
              </a:ext>
            </a:extLst>
          </p:cNvPr>
          <p:cNvSpPr txBox="1"/>
          <p:nvPr/>
        </p:nvSpPr>
        <p:spPr>
          <a:xfrm>
            <a:off x="6409853" y="5948127"/>
            <a:ext cx="316871" cy="379656"/>
          </a:xfrm>
          <a:prstGeom prst="rect">
            <a:avLst/>
          </a:prstGeom>
          <a:noFill/>
        </p:spPr>
        <p:txBody>
          <a:bodyPr wrap="square" rtlCol="0">
            <a:spAutoFit/>
          </a:bodyPr>
          <a:lstStyle/>
          <a:p>
            <a:r>
              <a:rPr lang="en-US" dirty="0">
                <a:solidFill>
                  <a:srgbClr val="FF0000"/>
                </a:solidFill>
              </a:rPr>
              <a:t>7</a:t>
            </a:r>
          </a:p>
        </p:txBody>
      </p:sp>
    </p:spTree>
    <p:extLst>
      <p:ext uri="{BB962C8B-B14F-4D97-AF65-F5344CB8AC3E}">
        <p14:creationId xmlns:p14="http://schemas.microsoft.com/office/powerpoint/2010/main" val="334739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9AEF5-B13D-0D8A-AACC-19F40EE3F810}"/>
              </a:ext>
            </a:extLst>
          </p:cNvPr>
          <p:cNvSpPr>
            <a:spLocks noGrp="1"/>
          </p:cNvSpPr>
          <p:nvPr>
            <p:ph type="title"/>
          </p:nvPr>
        </p:nvSpPr>
        <p:spPr/>
        <p:txBody>
          <a:bodyPr>
            <a:normAutofit/>
          </a:bodyPr>
          <a:lstStyle/>
          <a:p>
            <a:r>
              <a:rPr lang="en-US" sz="2800" dirty="0"/>
              <a:t>Budget modification request worksheet &amp; justification</a:t>
            </a:r>
          </a:p>
        </p:txBody>
      </p:sp>
      <p:pic>
        <p:nvPicPr>
          <p:cNvPr id="5" name="Picture 4">
            <a:extLst>
              <a:ext uri="{FF2B5EF4-FFF2-40B4-BE49-F238E27FC236}">
                <a16:creationId xmlns:a16="http://schemas.microsoft.com/office/drawing/2014/main" id="{022D4C13-7089-4268-00B6-C33CD011D2B5}"/>
              </a:ext>
            </a:extLst>
          </p:cNvPr>
          <p:cNvPicPr>
            <a:picLocks noChangeAspect="1"/>
          </p:cNvPicPr>
          <p:nvPr/>
        </p:nvPicPr>
        <p:blipFill>
          <a:blip r:embed="rId2"/>
          <a:stretch>
            <a:fillRect/>
          </a:stretch>
        </p:blipFill>
        <p:spPr>
          <a:xfrm>
            <a:off x="822594" y="940045"/>
            <a:ext cx="10103943" cy="4974980"/>
          </a:xfrm>
          <a:prstGeom prst="rect">
            <a:avLst/>
          </a:prstGeom>
        </p:spPr>
      </p:pic>
      <p:sp>
        <p:nvSpPr>
          <p:cNvPr id="3" name="TextBox 2">
            <a:extLst>
              <a:ext uri="{FF2B5EF4-FFF2-40B4-BE49-F238E27FC236}">
                <a16:creationId xmlns:a16="http://schemas.microsoft.com/office/drawing/2014/main" id="{FC44D81F-1EA6-C637-875B-F759BC348931}"/>
              </a:ext>
            </a:extLst>
          </p:cNvPr>
          <p:cNvSpPr txBox="1"/>
          <p:nvPr/>
        </p:nvSpPr>
        <p:spPr>
          <a:xfrm>
            <a:off x="516048" y="1231271"/>
            <a:ext cx="244443" cy="379656"/>
          </a:xfrm>
          <a:prstGeom prst="rect">
            <a:avLst/>
          </a:prstGeom>
          <a:noFill/>
        </p:spPr>
        <p:txBody>
          <a:bodyPr wrap="square" rtlCol="0">
            <a:spAutoFit/>
          </a:bodyPr>
          <a:lstStyle/>
          <a:p>
            <a:r>
              <a:rPr lang="en-US" dirty="0">
                <a:solidFill>
                  <a:srgbClr val="FF0000"/>
                </a:solidFill>
              </a:rPr>
              <a:t>1</a:t>
            </a:r>
          </a:p>
        </p:txBody>
      </p:sp>
      <p:sp>
        <p:nvSpPr>
          <p:cNvPr id="7" name="TextBox 6">
            <a:extLst>
              <a:ext uri="{FF2B5EF4-FFF2-40B4-BE49-F238E27FC236}">
                <a16:creationId xmlns:a16="http://schemas.microsoft.com/office/drawing/2014/main" id="{A0F7EB17-66C9-A99D-7633-685894BC2FE1}"/>
              </a:ext>
            </a:extLst>
          </p:cNvPr>
          <p:cNvSpPr txBox="1"/>
          <p:nvPr/>
        </p:nvSpPr>
        <p:spPr>
          <a:xfrm>
            <a:off x="7319727" y="2552606"/>
            <a:ext cx="3784348" cy="3970318"/>
          </a:xfrm>
          <a:prstGeom prst="rect">
            <a:avLst/>
          </a:prstGeom>
          <a:noFill/>
        </p:spPr>
        <p:txBody>
          <a:bodyPr wrap="square" rtlCol="0">
            <a:spAutoFit/>
          </a:bodyPr>
          <a:lstStyle/>
          <a:p>
            <a:r>
              <a:rPr lang="en-US" sz="1400" dirty="0">
                <a:solidFill>
                  <a:srgbClr val="FF0000"/>
                </a:solidFill>
              </a:rPr>
              <a:t>1. Header will populate from Cover Page.</a:t>
            </a:r>
          </a:p>
          <a:p>
            <a:endParaRPr lang="en-US" sz="1400" dirty="0">
              <a:solidFill>
                <a:srgbClr val="FF0000"/>
              </a:solidFill>
            </a:endParaRPr>
          </a:p>
          <a:p>
            <a:r>
              <a:rPr lang="en-US" sz="1400" dirty="0">
                <a:solidFill>
                  <a:srgbClr val="FF0000"/>
                </a:solidFill>
              </a:rPr>
              <a:t>2. Enter budget line details based on the Names/Titles, etc. from the executed contract. Enter Current Budget in Column I, </a:t>
            </a:r>
          </a:p>
          <a:p>
            <a:r>
              <a:rPr lang="en-US" sz="1400" dirty="0">
                <a:solidFill>
                  <a:srgbClr val="FF0000"/>
                </a:solidFill>
              </a:rPr>
              <a:t>it must match most recently approved Attachment B-1 or B-1(A).</a:t>
            </a:r>
          </a:p>
          <a:p>
            <a:endParaRPr lang="en-US" sz="1400" dirty="0">
              <a:solidFill>
                <a:srgbClr val="FF0000"/>
              </a:solidFill>
            </a:endParaRPr>
          </a:p>
          <a:p>
            <a:endParaRPr lang="en-US" sz="1400" dirty="0">
              <a:solidFill>
                <a:srgbClr val="FF0000"/>
              </a:solidFill>
            </a:endParaRPr>
          </a:p>
          <a:p>
            <a:endParaRPr lang="en-US" sz="1400" dirty="0">
              <a:solidFill>
                <a:srgbClr val="FF0000"/>
              </a:solidFill>
            </a:endParaRPr>
          </a:p>
          <a:p>
            <a:r>
              <a:rPr lang="en-US" sz="1400" dirty="0">
                <a:solidFill>
                  <a:srgbClr val="FF0000"/>
                </a:solidFill>
              </a:rPr>
              <a:t>3. Column II “Requested Change” is formula driven. DO NOT enter data in this column.</a:t>
            </a:r>
          </a:p>
          <a:p>
            <a:endParaRPr lang="en-US" sz="1400" dirty="0">
              <a:solidFill>
                <a:srgbClr val="FF0000"/>
              </a:solidFill>
            </a:endParaRPr>
          </a:p>
          <a:p>
            <a:r>
              <a:rPr lang="en-US" sz="1400" dirty="0">
                <a:solidFill>
                  <a:srgbClr val="FF0000"/>
                </a:solidFill>
              </a:rPr>
              <a:t>4. Enter Revised Budget in Column III.</a:t>
            </a:r>
          </a:p>
          <a:p>
            <a:endParaRPr lang="en-US" sz="1400" dirty="0">
              <a:solidFill>
                <a:srgbClr val="FF0000"/>
              </a:solidFill>
            </a:endParaRPr>
          </a:p>
          <a:p>
            <a:r>
              <a:rPr lang="en-US" sz="1400" dirty="0">
                <a:solidFill>
                  <a:srgbClr val="FF0000"/>
                </a:solidFill>
              </a:rPr>
              <a:t>5. See Tab 8 for additional information on entering your Budget Modification justification.</a:t>
            </a:r>
          </a:p>
        </p:txBody>
      </p:sp>
      <p:sp>
        <p:nvSpPr>
          <p:cNvPr id="9" name="TextBox 8">
            <a:extLst>
              <a:ext uri="{FF2B5EF4-FFF2-40B4-BE49-F238E27FC236}">
                <a16:creationId xmlns:a16="http://schemas.microsoft.com/office/drawing/2014/main" id="{A83B0F1C-9853-D69F-0865-331C3E4896D9}"/>
              </a:ext>
            </a:extLst>
          </p:cNvPr>
          <p:cNvSpPr txBox="1"/>
          <p:nvPr/>
        </p:nvSpPr>
        <p:spPr>
          <a:xfrm>
            <a:off x="4145073" y="1955171"/>
            <a:ext cx="244443" cy="379656"/>
          </a:xfrm>
          <a:prstGeom prst="rect">
            <a:avLst/>
          </a:prstGeom>
          <a:noFill/>
        </p:spPr>
        <p:txBody>
          <a:bodyPr wrap="square" rtlCol="0">
            <a:spAutoFit/>
          </a:bodyPr>
          <a:lstStyle/>
          <a:p>
            <a:r>
              <a:rPr lang="en-US" dirty="0">
                <a:solidFill>
                  <a:srgbClr val="FF0000"/>
                </a:solidFill>
              </a:rPr>
              <a:t>3</a:t>
            </a:r>
          </a:p>
        </p:txBody>
      </p:sp>
      <p:sp>
        <p:nvSpPr>
          <p:cNvPr id="10" name="TextBox 9">
            <a:extLst>
              <a:ext uri="{FF2B5EF4-FFF2-40B4-BE49-F238E27FC236}">
                <a16:creationId xmlns:a16="http://schemas.microsoft.com/office/drawing/2014/main" id="{5205D028-87C1-6F76-3666-437A518B571C}"/>
              </a:ext>
            </a:extLst>
          </p:cNvPr>
          <p:cNvSpPr txBox="1"/>
          <p:nvPr/>
        </p:nvSpPr>
        <p:spPr>
          <a:xfrm>
            <a:off x="7564548" y="2031371"/>
            <a:ext cx="244443" cy="379656"/>
          </a:xfrm>
          <a:prstGeom prst="rect">
            <a:avLst/>
          </a:prstGeom>
          <a:noFill/>
        </p:spPr>
        <p:txBody>
          <a:bodyPr wrap="square" rtlCol="0">
            <a:spAutoFit/>
          </a:bodyPr>
          <a:lstStyle/>
          <a:p>
            <a:r>
              <a:rPr lang="en-US" dirty="0">
                <a:solidFill>
                  <a:srgbClr val="FF0000"/>
                </a:solidFill>
              </a:rPr>
              <a:t>5</a:t>
            </a:r>
          </a:p>
        </p:txBody>
      </p:sp>
      <p:sp>
        <p:nvSpPr>
          <p:cNvPr id="11" name="TextBox 10">
            <a:extLst>
              <a:ext uri="{FF2B5EF4-FFF2-40B4-BE49-F238E27FC236}">
                <a16:creationId xmlns:a16="http://schemas.microsoft.com/office/drawing/2014/main" id="{139649B5-F185-559B-E186-A60BC73083B1}"/>
              </a:ext>
            </a:extLst>
          </p:cNvPr>
          <p:cNvSpPr txBox="1"/>
          <p:nvPr/>
        </p:nvSpPr>
        <p:spPr>
          <a:xfrm>
            <a:off x="2716323" y="2012321"/>
            <a:ext cx="244443" cy="379656"/>
          </a:xfrm>
          <a:prstGeom prst="rect">
            <a:avLst/>
          </a:prstGeom>
          <a:noFill/>
        </p:spPr>
        <p:txBody>
          <a:bodyPr wrap="square" rtlCol="0">
            <a:spAutoFit/>
          </a:bodyPr>
          <a:lstStyle/>
          <a:p>
            <a:r>
              <a:rPr lang="en-US" dirty="0">
                <a:solidFill>
                  <a:srgbClr val="FF0000"/>
                </a:solidFill>
              </a:rPr>
              <a:t>2</a:t>
            </a:r>
          </a:p>
        </p:txBody>
      </p:sp>
      <p:sp>
        <p:nvSpPr>
          <p:cNvPr id="12" name="TextBox 11">
            <a:extLst>
              <a:ext uri="{FF2B5EF4-FFF2-40B4-BE49-F238E27FC236}">
                <a16:creationId xmlns:a16="http://schemas.microsoft.com/office/drawing/2014/main" id="{FE1C454E-8971-F9A0-8AA3-8C8B28B59D50}"/>
              </a:ext>
            </a:extLst>
          </p:cNvPr>
          <p:cNvSpPr txBox="1"/>
          <p:nvPr/>
        </p:nvSpPr>
        <p:spPr>
          <a:xfrm>
            <a:off x="5592873" y="1926596"/>
            <a:ext cx="244443" cy="379656"/>
          </a:xfrm>
          <a:prstGeom prst="rect">
            <a:avLst/>
          </a:prstGeom>
          <a:noFill/>
        </p:spPr>
        <p:txBody>
          <a:bodyPr wrap="square" rtlCol="0">
            <a:spAutoFit/>
          </a:bodyPr>
          <a:lstStyle/>
          <a:p>
            <a:r>
              <a:rPr lang="en-US" dirty="0">
                <a:solidFill>
                  <a:srgbClr val="FF0000"/>
                </a:solidFill>
              </a:rPr>
              <a:t>4</a:t>
            </a:r>
          </a:p>
        </p:txBody>
      </p:sp>
    </p:spTree>
    <p:extLst>
      <p:ext uri="{BB962C8B-B14F-4D97-AF65-F5344CB8AC3E}">
        <p14:creationId xmlns:p14="http://schemas.microsoft.com/office/powerpoint/2010/main" val="749187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9AEF5-B13D-0D8A-AACC-19F40EE3F810}"/>
              </a:ext>
            </a:extLst>
          </p:cNvPr>
          <p:cNvSpPr>
            <a:spLocks noGrp="1"/>
          </p:cNvSpPr>
          <p:nvPr>
            <p:ph type="title"/>
          </p:nvPr>
        </p:nvSpPr>
        <p:spPr/>
        <p:txBody>
          <a:bodyPr>
            <a:normAutofit/>
          </a:bodyPr>
          <a:lstStyle/>
          <a:p>
            <a:r>
              <a:rPr lang="en-US" sz="2800" dirty="0"/>
              <a:t>Budget modification request worksheet &amp; justification</a:t>
            </a:r>
          </a:p>
        </p:txBody>
      </p:sp>
      <p:pic>
        <p:nvPicPr>
          <p:cNvPr id="6" name="Picture 5">
            <a:extLst>
              <a:ext uri="{FF2B5EF4-FFF2-40B4-BE49-F238E27FC236}">
                <a16:creationId xmlns:a16="http://schemas.microsoft.com/office/drawing/2014/main" id="{78A89B71-0EE1-32AC-49B1-1974309680B8}"/>
              </a:ext>
            </a:extLst>
          </p:cNvPr>
          <p:cNvPicPr>
            <a:picLocks noChangeAspect="1"/>
          </p:cNvPicPr>
          <p:nvPr/>
        </p:nvPicPr>
        <p:blipFill>
          <a:blip r:embed="rId2"/>
          <a:stretch>
            <a:fillRect/>
          </a:stretch>
        </p:blipFill>
        <p:spPr>
          <a:xfrm>
            <a:off x="1771650" y="1052512"/>
            <a:ext cx="7715250" cy="4395898"/>
          </a:xfrm>
          <a:prstGeom prst="rect">
            <a:avLst/>
          </a:prstGeom>
        </p:spPr>
      </p:pic>
      <p:sp>
        <p:nvSpPr>
          <p:cNvPr id="8" name="TextBox 7">
            <a:extLst>
              <a:ext uri="{FF2B5EF4-FFF2-40B4-BE49-F238E27FC236}">
                <a16:creationId xmlns:a16="http://schemas.microsoft.com/office/drawing/2014/main" id="{106367A5-E91B-31F7-6F1E-21F24313B641}"/>
              </a:ext>
            </a:extLst>
          </p:cNvPr>
          <p:cNvSpPr txBox="1"/>
          <p:nvPr/>
        </p:nvSpPr>
        <p:spPr>
          <a:xfrm>
            <a:off x="2914650" y="5629274"/>
            <a:ext cx="6181725" cy="666977"/>
          </a:xfrm>
          <a:prstGeom prst="rect">
            <a:avLst/>
          </a:prstGeom>
          <a:noFill/>
        </p:spPr>
        <p:txBody>
          <a:bodyPr wrap="square" rtlCol="0">
            <a:spAutoFit/>
          </a:bodyPr>
          <a:lstStyle/>
          <a:p>
            <a:pPr algn="ctr"/>
            <a:r>
              <a:rPr lang="en-US" dirty="0">
                <a:solidFill>
                  <a:srgbClr val="FF0000"/>
                </a:solidFill>
              </a:rPr>
              <a:t>Proposed Budget total Must Equal Approved Budget Total and Sum to $0.00!!</a:t>
            </a:r>
          </a:p>
        </p:txBody>
      </p:sp>
      <p:cxnSp>
        <p:nvCxnSpPr>
          <p:cNvPr id="18" name="Straight Arrow Connector 17">
            <a:extLst>
              <a:ext uri="{FF2B5EF4-FFF2-40B4-BE49-F238E27FC236}">
                <a16:creationId xmlns:a16="http://schemas.microsoft.com/office/drawing/2014/main" id="{3CD45897-082C-4E97-B9E0-E8736AB7164D}"/>
              </a:ext>
            </a:extLst>
          </p:cNvPr>
          <p:cNvCxnSpPr>
            <a:cxnSpLocks/>
          </p:cNvCxnSpPr>
          <p:nvPr/>
        </p:nvCxnSpPr>
        <p:spPr>
          <a:xfrm flipV="1">
            <a:off x="4505325" y="5133975"/>
            <a:ext cx="390525" cy="48577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3A818D91-127D-A8EB-4741-DD163D705E55}"/>
              </a:ext>
            </a:extLst>
          </p:cNvPr>
          <p:cNvCxnSpPr>
            <a:cxnSpLocks/>
          </p:cNvCxnSpPr>
          <p:nvPr/>
        </p:nvCxnSpPr>
        <p:spPr>
          <a:xfrm flipV="1">
            <a:off x="7419975" y="5162550"/>
            <a:ext cx="895350" cy="5334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6FBB9408-1D91-9481-2AB7-5294103C660B}"/>
              </a:ext>
            </a:extLst>
          </p:cNvPr>
          <p:cNvSpPr/>
          <p:nvPr/>
        </p:nvSpPr>
        <p:spPr>
          <a:xfrm>
            <a:off x="4905375" y="4867275"/>
            <a:ext cx="990600" cy="3048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141DFC89-82E5-34FD-58A2-1B8EFAF5AF14}"/>
              </a:ext>
            </a:extLst>
          </p:cNvPr>
          <p:cNvSpPr/>
          <p:nvPr/>
        </p:nvSpPr>
        <p:spPr>
          <a:xfrm>
            <a:off x="8524875" y="4886325"/>
            <a:ext cx="990600" cy="30480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5295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9F953B-FD19-401D-F467-D5D4B6EFD984}"/>
              </a:ext>
            </a:extLst>
          </p:cNvPr>
          <p:cNvSpPr>
            <a:spLocks noGrp="1"/>
          </p:cNvSpPr>
          <p:nvPr>
            <p:ph type="title"/>
          </p:nvPr>
        </p:nvSpPr>
        <p:spPr/>
        <p:txBody>
          <a:bodyPr>
            <a:normAutofit/>
          </a:bodyPr>
          <a:lstStyle/>
          <a:p>
            <a:r>
              <a:rPr lang="en-US" sz="3200" dirty="0"/>
              <a:t>Budget modification worksheet &amp; justification</a:t>
            </a:r>
          </a:p>
        </p:txBody>
      </p:sp>
      <p:pic>
        <p:nvPicPr>
          <p:cNvPr id="7" name="Picture 6">
            <a:extLst>
              <a:ext uri="{FF2B5EF4-FFF2-40B4-BE49-F238E27FC236}">
                <a16:creationId xmlns:a16="http://schemas.microsoft.com/office/drawing/2014/main" id="{3C62A408-AB68-9FDB-B463-FD91AE57DB47}"/>
              </a:ext>
            </a:extLst>
          </p:cNvPr>
          <p:cNvPicPr>
            <a:picLocks noChangeAspect="1"/>
          </p:cNvPicPr>
          <p:nvPr/>
        </p:nvPicPr>
        <p:blipFill>
          <a:blip r:embed="rId2"/>
          <a:stretch>
            <a:fillRect/>
          </a:stretch>
        </p:blipFill>
        <p:spPr>
          <a:xfrm>
            <a:off x="365136" y="2002557"/>
            <a:ext cx="7588239" cy="3455268"/>
          </a:xfrm>
          <a:prstGeom prst="rect">
            <a:avLst/>
          </a:prstGeom>
        </p:spPr>
      </p:pic>
      <p:sp>
        <p:nvSpPr>
          <p:cNvPr id="9" name="TextBox 8">
            <a:extLst>
              <a:ext uri="{FF2B5EF4-FFF2-40B4-BE49-F238E27FC236}">
                <a16:creationId xmlns:a16="http://schemas.microsoft.com/office/drawing/2014/main" id="{897DA526-B69E-680D-D2D1-52FFFDE850F7}"/>
              </a:ext>
            </a:extLst>
          </p:cNvPr>
          <p:cNvSpPr txBox="1"/>
          <p:nvPr/>
        </p:nvSpPr>
        <p:spPr>
          <a:xfrm>
            <a:off x="219075" y="954004"/>
            <a:ext cx="11639549" cy="954300"/>
          </a:xfrm>
          <a:prstGeom prst="rect">
            <a:avLst/>
          </a:prstGeom>
          <a:noFill/>
        </p:spPr>
        <p:txBody>
          <a:bodyPr wrap="square">
            <a:spAutoFit/>
          </a:bodyPr>
          <a:lstStyle/>
          <a:p>
            <a:r>
              <a:rPr lang="en-US" dirty="0"/>
              <a:t>The revised Budget Modification form allows for the justification to be entered on the same page as the requested budget changes.  To ensure your request is reviewed timely and to help alleviate additional questions, </a:t>
            </a:r>
            <a:r>
              <a:rPr lang="en-US" u="sng" dirty="0"/>
              <a:t>each budget line with a requested change amount must be justified in detail</a:t>
            </a:r>
            <a:r>
              <a:rPr lang="en-US" dirty="0"/>
              <a:t>.</a:t>
            </a:r>
          </a:p>
        </p:txBody>
      </p:sp>
      <p:sp>
        <p:nvSpPr>
          <p:cNvPr id="10" name="TextBox 9">
            <a:extLst>
              <a:ext uri="{FF2B5EF4-FFF2-40B4-BE49-F238E27FC236}">
                <a16:creationId xmlns:a16="http://schemas.microsoft.com/office/drawing/2014/main" id="{FD38C648-85ED-6105-91AA-DF8A83FE6CD0}"/>
              </a:ext>
            </a:extLst>
          </p:cNvPr>
          <p:cNvSpPr txBox="1"/>
          <p:nvPr/>
        </p:nvSpPr>
        <p:spPr>
          <a:xfrm>
            <a:off x="7870102" y="2187638"/>
            <a:ext cx="3983525" cy="3252878"/>
          </a:xfrm>
          <a:prstGeom prst="rect">
            <a:avLst/>
          </a:prstGeom>
          <a:noFill/>
        </p:spPr>
        <p:txBody>
          <a:bodyPr wrap="square" rtlCol="0">
            <a:spAutoFit/>
          </a:bodyPr>
          <a:lstStyle/>
          <a:p>
            <a:r>
              <a:rPr lang="en-US" dirty="0">
                <a:solidFill>
                  <a:srgbClr val="FF0000"/>
                </a:solidFill>
              </a:rPr>
              <a:t>Detailed Justification Must:</a:t>
            </a:r>
          </a:p>
          <a:p>
            <a:endParaRPr lang="en-US" dirty="0">
              <a:solidFill>
                <a:srgbClr val="FF0000"/>
              </a:solidFill>
            </a:endParaRPr>
          </a:p>
          <a:p>
            <a:pPr marL="342900" lvl="1" indent="-342900">
              <a:buFont typeface="Arial" panose="020B0604020202020204" pitchFamily="34" charset="0"/>
              <a:buChar char="•"/>
            </a:pPr>
            <a:r>
              <a:rPr lang="en-US" dirty="0">
                <a:solidFill>
                  <a:srgbClr val="FF0000"/>
                </a:solidFill>
              </a:rPr>
              <a:t>Explain the proposed change(s)</a:t>
            </a:r>
          </a:p>
          <a:p>
            <a:pPr marL="342900" lvl="1" indent="-342900">
              <a:buFont typeface="Arial" panose="020B0604020202020204" pitchFamily="34" charset="0"/>
              <a:buChar char="•"/>
            </a:pPr>
            <a:endParaRPr lang="en-US" dirty="0">
              <a:solidFill>
                <a:srgbClr val="FF0000"/>
              </a:solidFill>
            </a:endParaRPr>
          </a:p>
          <a:p>
            <a:pPr marL="342900" lvl="1" indent="-342900">
              <a:buFont typeface="Arial" panose="020B0604020202020204" pitchFamily="34" charset="0"/>
              <a:buChar char="•"/>
            </a:pPr>
            <a:r>
              <a:rPr lang="en-US" dirty="0">
                <a:solidFill>
                  <a:srgbClr val="FF0000"/>
                </a:solidFill>
              </a:rPr>
              <a:t>Indicate whether change(s) affect(s) approved research aims</a:t>
            </a:r>
          </a:p>
          <a:p>
            <a:pPr marL="342900" lvl="1" indent="-342900">
              <a:buFont typeface="Arial" panose="020B0604020202020204" pitchFamily="34" charset="0"/>
              <a:buChar char="•"/>
            </a:pPr>
            <a:endParaRPr lang="en-US" dirty="0">
              <a:solidFill>
                <a:srgbClr val="FF0000"/>
              </a:solidFill>
            </a:endParaRPr>
          </a:p>
          <a:p>
            <a:pPr marL="342900" lvl="1" indent="-342900">
              <a:buFont typeface="Arial" panose="020B0604020202020204" pitchFamily="34" charset="0"/>
              <a:buChar char="•"/>
            </a:pPr>
            <a:r>
              <a:rPr lang="en-US" dirty="0">
                <a:solidFill>
                  <a:srgbClr val="FF0000"/>
                </a:solidFill>
              </a:rPr>
              <a:t>Describe how project goals will be met</a:t>
            </a:r>
          </a:p>
          <a:p>
            <a:pPr lvl="1"/>
            <a:endParaRPr lang="en-US" dirty="0">
              <a:solidFill>
                <a:srgbClr val="FF0000"/>
              </a:solidFill>
            </a:endParaRPr>
          </a:p>
        </p:txBody>
      </p:sp>
    </p:spTree>
    <p:extLst>
      <p:ext uri="{BB962C8B-B14F-4D97-AF65-F5344CB8AC3E}">
        <p14:creationId xmlns:p14="http://schemas.microsoft.com/office/powerpoint/2010/main" val="3054428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9F953B-FD19-401D-F467-D5D4B6EFD984}"/>
              </a:ext>
            </a:extLst>
          </p:cNvPr>
          <p:cNvSpPr>
            <a:spLocks noGrp="1"/>
          </p:cNvSpPr>
          <p:nvPr>
            <p:ph type="title"/>
          </p:nvPr>
        </p:nvSpPr>
        <p:spPr/>
        <p:txBody>
          <a:bodyPr>
            <a:normAutofit/>
          </a:bodyPr>
          <a:lstStyle/>
          <a:p>
            <a:r>
              <a:rPr lang="en-US" sz="3200" dirty="0"/>
              <a:t>Budget modification worksheet &amp; justification</a:t>
            </a:r>
          </a:p>
        </p:txBody>
      </p:sp>
      <p:sp>
        <p:nvSpPr>
          <p:cNvPr id="2" name="Text Placeholder 2">
            <a:extLst>
              <a:ext uri="{FF2B5EF4-FFF2-40B4-BE49-F238E27FC236}">
                <a16:creationId xmlns:a16="http://schemas.microsoft.com/office/drawing/2014/main" id="{EC1311A6-FF78-D343-E37D-4F14B60A5389}"/>
              </a:ext>
            </a:extLst>
          </p:cNvPr>
          <p:cNvSpPr>
            <a:spLocks noGrp="1"/>
          </p:cNvSpPr>
          <p:nvPr>
            <p:ph type="body" sz="quarter" idx="11"/>
          </p:nvPr>
        </p:nvSpPr>
        <p:spPr>
          <a:xfrm>
            <a:off x="343244" y="1117739"/>
            <a:ext cx="11551787" cy="4724304"/>
          </a:xfrm>
        </p:spPr>
        <p:txBody>
          <a:bodyPr/>
          <a:lstStyle/>
          <a:p>
            <a:endParaRPr lang="en-US" b="1" u="sng" dirty="0"/>
          </a:p>
          <a:p>
            <a:r>
              <a:rPr lang="en-US" b="1" u="sng" dirty="0"/>
              <a:t>Be Specific</a:t>
            </a:r>
          </a:p>
          <a:p>
            <a:pPr marL="342900" indent="-342900">
              <a:buFont typeface="Arial" panose="020B0604020202020204" pitchFamily="34" charset="0"/>
              <a:buChar char="•"/>
            </a:pPr>
            <a:r>
              <a:rPr lang="en-US" dirty="0"/>
              <a:t>Strength of justification is </a:t>
            </a:r>
            <a:r>
              <a:rPr lang="en-US" i="1" dirty="0"/>
              <a:t>critical</a:t>
            </a:r>
            <a:r>
              <a:rPr lang="en-US" dirty="0"/>
              <a:t> to the approval of the request</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Justification must be tied to progress made on contracted research Aims</a:t>
            </a:r>
          </a:p>
          <a:p>
            <a:pPr marL="777240" lvl="1" indent="-342900">
              <a:buFont typeface="Wingdings" panose="05000000000000000000" pitchFamily="2" charset="2"/>
              <a:buChar char="Ø"/>
            </a:pPr>
            <a:r>
              <a:rPr lang="en-US" dirty="0"/>
              <a:t>Progress to date on each specific aim</a:t>
            </a:r>
          </a:p>
          <a:p>
            <a:pPr marL="777240" lvl="1" indent="-342900">
              <a:buFont typeface="Wingdings" panose="05000000000000000000" pitchFamily="2" charset="2"/>
              <a:buChar char="Ø"/>
            </a:pPr>
            <a:r>
              <a:rPr lang="en-US" dirty="0"/>
              <a:t>Plans for use of funds to accomplish stated aims</a:t>
            </a:r>
          </a:p>
        </p:txBody>
      </p:sp>
    </p:spTree>
    <p:extLst>
      <p:ext uri="{BB962C8B-B14F-4D97-AF65-F5344CB8AC3E}">
        <p14:creationId xmlns:p14="http://schemas.microsoft.com/office/powerpoint/2010/main" val="40500785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YSDOH Generic Template, Spring 2025">
  <a:themeElements>
    <a:clrScheme name="New York State Brand">
      <a:dk1>
        <a:srgbClr val="43275D"/>
      </a:dk1>
      <a:lt1>
        <a:srgbClr val="FFFFFF"/>
      </a:lt1>
      <a:dk2>
        <a:srgbClr val="8B7FA0"/>
      </a:dk2>
      <a:lt2>
        <a:srgbClr val="EEF6FA"/>
      </a:lt2>
      <a:accent1>
        <a:srgbClr val="F9CD00"/>
      </a:accent1>
      <a:accent2>
        <a:srgbClr val="144872"/>
      </a:accent2>
      <a:accent3>
        <a:srgbClr val="4579A4"/>
      </a:accent3>
      <a:accent4>
        <a:srgbClr val="EEF6FA"/>
      </a:accent4>
      <a:accent5>
        <a:srgbClr val="43275D"/>
      </a:accent5>
      <a:accent6>
        <a:srgbClr val="6F5091"/>
      </a:accent6>
      <a:hlink>
        <a:srgbClr val="044DD0"/>
      </a:hlink>
      <a:folHlink>
        <a:srgbClr val="044DD0"/>
      </a:folHlink>
    </a:clrScheme>
    <a:fontScheme name="NYS DOH">
      <a:majorFont>
        <a:latin typeface="Oswa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YS_DOH" id="{5F59667C-6BAB-49F7-B30F-3DC48051AD95}" vid="{103CA3C4-E86B-4B43-B3EA-F46E34AE7069}"/>
    </a:ext>
  </a:extLst>
</a:theme>
</file>

<file path=ppt/theme/theme2.xml><?xml version="1.0" encoding="utf-8"?>
<a:theme xmlns:a="http://schemas.openxmlformats.org/drawingml/2006/main" name="NYSDOH Wadsworth Center Template, Spring 2025">
  <a:themeElements>
    <a:clrScheme name="New York State Brand">
      <a:dk1>
        <a:srgbClr val="43275D"/>
      </a:dk1>
      <a:lt1>
        <a:srgbClr val="FFFFFF"/>
      </a:lt1>
      <a:dk2>
        <a:srgbClr val="8B7FA0"/>
      </a:dk2>
      <a:lt2>
        <a:srgbClr val="EEF6FA"/>
      </a:lt2>
      <a:accent1>
        <a:srgbClr val="F9CD00"/>
      </a:accent1>
      <a:accent2>
        <a:srgbClr val="144872"/>
      </a:accent2>
      <a:accent3>
        <a:srgbClr val="4579A4"/>
      </a:accent3>
      <a:accent4>
        <a:srgbClr val="EEF6FA"/>
      </a:accent4>
      <a:accent5>
        <a:srgbClr val="43275D"/>
      </a:accent5>
      <a:accent6>
        <a:srgbClr val="6F5091"/>
      </a:accent6>
      <a:hlink>
        <a:srgbClr val="044DD0"/>
      </a:hlink>
      <a:folHlink>
        <a:srgbClr val="044DD0"/>
      </a:folHlink>
    </a:clrScheme>
    <a:fontScheme name="NYS DOH">
      <a:majorFont>
        <a:latin typeface="Oswa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YS_DOH" id="{5F59667C-6BAB-49F7-B30F-3DC48051AD95}" vid="{103CA3C4-E86B-4B43-B3EA-F46E34AE7069}"/>
    </a:ext>
  </a:ext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90e9c21-b251-49b7-9079-548dd9a8bb22" xsi:nil="true"/>
    <lcf76f155ced4ddcb4097134ff3c332f xmlns="b9dce76f-15a8-4171-a7b7-e26522193f1c">
      <Terms xmlns="http://schemas.microsoft.com/office/infopath/2007/PartnerControls"/>
    </lcf76f155ced4ddcb4097134ff3c332f>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FFECE209E3D9F4EA75CEB6E89EE6746" ma:contentTypeVersion="12" ma:contentTypeDescription="Create a new document." ma:contentTypeScope="" ma:versionID="0227f921274d5fbb02041e6386990cbf">
  <xsd:schema xmlns:xsd="http://www.w3.org/2001/XMLSchema" xmlns:xs="http://www.w3.org/2001/XMLSchema" xmlns:p="http://schemas.microsoft.com/office/2006/metadata/properties" xmlns:ns1="http://schemas.microsoft.com/sharepoint/v3" xmlns:ns2="b9dce76f-15a8-4171-a7b7-e26522193f1c" xmlns:ns3="890e9c21-b251-49b7-9079-548dd9a8bb22" targetNamespace="http://schemas.microsoft.com/office/2006/metadata/properties" ma:root="true" ma:fieldsID="f382b54e379dff0400c5d68c99ea30d1" ns1:_="" ns2:_="" ns3:_="">
    <xsd:import namespace="http://schemas.microsoft.com/sharepoint/v3"/>
    <xsd:import namespace="b9dce76f-15a8-4171-a7b7-e26522193f1c"/>
    <xsd:import namespace="890e9c21-b251-49b7-9079-548dd9a8bb22"/>
    <xsd:element name="properties">
      <xsd:complexType>
        <xsd:sequence>
          <xsd:element name="documentManagement">
            <xsd:complexType>
              <xsd:all>
                <xsd:element ref="ns1:PublishingStartDate" minOccurs="0"/>
                <xsd:element ref="ns1:PublishingExpirationDate" minOccurs="0"/>
                <xsd:element ref="ns2:MediaServiceMetadata" minOccurs="0"/>
                <xsd:element ref="ns2:MediaServiceFastMetadata" minOccurs="0"/>
                <xsd:element ref="ns2:MediaServiceObjectDetectorVersion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9dce76f-15a8-4171-a7b7-e26522193f1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39e25b7-0a97-41c9-a156-d5f306235689"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0e9c21-b251-49b7-9079-548dd9a8bb22"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3e722d18-1bcd-4e7b-be5a-c71a38af9469}" ma:internalName="TaxCatchAll" ma:showField="CatchAllData" ma:web="890e9c21-b251-49b7-9079-548dd9a8bb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049008-70CF-4A71-A8B5-2E5484CB15C0}">
  <ds:schemaRefs>
    <ds:schemaRef ds:uri="http://schemas.microsoft.com/sharepoint/v3/contenttype/forms"/>
  </ds:schemaRefs>
</ds:datastoreItem>
</file>

<file path=customXml/itemProps2.xml><?xml version="1.0" encoding="utf-8"?>
<ds:datastoreItem xmlns:ds="http://schemas.openxmlformats.org/officeDocument/2006/customXml" ds:itemID="{F2DB120F-7F49-4AE3-9EFC-2D7764EDE059}">
  <ds:schemaRefs>
    <ds:schemaRef ds:uri="http://purl.org/dc/elements/1.1/"/>
    <ds:schemaRef ds:uri="890e9c21-b251-49b7-9079-548dd9a8bb22"/>
    <ds:schemaRef ds:uri="http://purl.org/dc/dcmitype/"/>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a2ce9d1a-6304-4c87-8f75-261c0eac7d53"/>
    <ds:schemaRef ds:uri="http://schemas.microsoft.com/office/2006/metadata/properties"/>
    <ds:schemaRef ds:uri="http://www.w3.org/XML/1998/namespace"/>
    <ds:schemaRef ds:uri="b9dce76f-15a8-4171-a7b7-e26522193f1c"/>
    <ds:schemaRef ds:uri="http://schemas.microsoft.com/sharepoint/v3"/>
  </ds:schemaRefs>
</ds:datastoreItem>
</file>

<file path=customXml/itemProps3.xml><?xml version="1.0" encoding="utf-8"?>
<ds:datastoreItem xmlns:ds="http://schemas.openxmlformats.org/officeDocument/2006/customXml" ds:itemID="{C73BA6D9-6B3A-4597-AEB7-2B364D0891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9dce76f-15a8-4171-a7b7-e26522193f1c"/>
    <ds:schemaRef ds:uri="890e9c21-b251-49b7-9079-548dd9a8bb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6cb8ea-7900-4d10-8ceb-80e8c1c81ee7}" enabled="0" method="" siteId="{f46cb8ea-7900-4d10-8ceb-80e8c1c81ee7}" removed="1"/>
</clbl:labelList>
</file>

<file path=docProps/app.xml><?xml version="1.0" encoding="utf-8"?>
<Properties xmlns="http://schemas.openxmlformats.org/officeDocument/2006/extended-properties" xmlns:vt="http://schemas.openxmlformats.org/officeDocument/2006/docPropsVTypes">
  <Template/>
  <TotalTime>816</TotalTime>
  <Words>703</Words>
  <Application>Microsoft Office PowerPoint</Application>
  <PresentationFormat>Widescreen</PresentationFormat>
  <Paragraphs>107</Paragraphs>
  <Slides>14</Slides>
  <Notes>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20" baseType="lpstr">
      <vt:lpstr>Arial</vt:lpstr>
      <vt:lpstr>Oswald</vt:lpstr>
      <vt:lpstr>Wingdings</vt:lpstr>
      <vt:lpstr>NYSDOH Generic Template, Spring 2025</vt:lpstr>
      <vt:lpstr>NYSDOH Wadsworth Center Template, Spring 2025</vt:lpstr>
      <vt:lpstr>think-cell Slide</vt:lpstr>
      <vt:lpstr>Budget Modifications </vt:lpstr>
      <vt:lpstr>Budget modification requests overview</vt:lpstr>
      <vt:lpstr>Budget modification requests overview</vt:lpstr>
      <vt:lpstr>Budget modification request overview</vt:lpstr>
      <vt:lpstr>Budget Modification Request – Cover Page</vt:lpstr>
      <vt:lpstr>Budget modification request worksheet &amp; justification</vt:lpstr>
      <vt:lpstr>Budget modification request worksheet &amp; justification</vt:lpstr>
      <vt:lpstr>Budget modification worksheet &amp; justification</vt:lpstr>
      <vt:lpstr>Budget modification worksheet &amp; justification</vt:lpstr>
      <vt:lpstr>Budget modification  Personal Service Detail</vt:lpstr>
      <vt:lpstr>PowerPoint Presentation</vt:lpstr>
      <vt:lpstr>PowerPoint Presentation</vt:lpstr>
      <vt:lpstr>Any Questions?  Contact us at:  hrsb@health.ny.gov scrib@health.ny.gov genetics@health.ny.gov  or  (518) 474-7002</vt:lpstr>
      <vt:lpstr>PowerPoint Presentation</vt:lpstr>
    </vt:vector>
  </TitlesOfParts>
  <Manager>Kyle Kotary</Manager>
  <Company>New York State Department of Health</Company>
  <LinksUpToDate>false</LinksUpToDate>
  <SharedDoc>false</SharedDoc>
  <HyperlinkBase>https://nysemail.sharepoint.com/sites/HealthIntranet/pag/SitePages/branding.aspx</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Health PowerPoint Template</dc:title>
  <dc:subject/>
  <dc:creator>Michael Wren</dc:creator>
  <cp:keywords/>
  <dc:description/>
  <cp:lastModifiedBy>O'Brien, Farrah M (HEALTH)</cp:lastModifiedBy>
  <cp:revision>23</cp:revision>
  <dcterms:modified xsi:type="dcterms:W3CDTF">2025-05-07T17:48:02Z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final7</vt:lpwstr>
  </property>
  <property fmtid="{D5CDD505-2E9C-101B-9397-08002B2CF9AE}" pid="3" name="MediaServiceImageTags">
    <vt:lpwstr/>
  </property>
  <property fmtid="{D5CDD505-2E9C-101B-9397-08002B2CF9AE}" pid="4" name="ContentTypeId">
    <vt:lpwstr>0x010100DFFECE209E3D9F4EA75CEB6E89EE6746</vt:lpwstr>
  </property>
</Properties>
</file>